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sldIdLst>
    <p:sldId id="327" r:id="rId2"/>
    <p:sldId id="313" r:id="rId3"/>
    <p:sldId id="314" r:id="rId4"/>
    <p:sldId id="315" r:id="rId5"/>
    <p:sldId id="316" r:id="rId6"/>
    <p:sldId id="328" r:id="rId7"/>
    <p:sldId id="320" r:id="rId8"/>
    <p:sldId id="310" r:id="rId9"/>
    <p:sldId id="307" r:id="rId10"/>
    <p:sldId id="308" r:id="rId11"/>
    <p:sldId id="279" r:id="rId12"/>
    <p:sldId id="306" r:id="rId13"/>
    <p:sldId id="293" r:id="rId14"/>
    <p:sldId id="29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20" autoAdjust="0"/>
  </p:normalViewPr>
  <p:slideViewPr>
    <p:cSldViewPr>
      <p:cViewPr>
        <p:scale>
          <a:sx n="68" d="100"/>
          <a:sy n="68" d="100"/>
        </p:scale>
        <p:origin x="-12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A3D99-04EF-4016-B251-4C163F7586FF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C0FE8-B89E-41D5-BB9B-0C4D9B72E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061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082D0E-16BC-4260-A1D2-991EB4A6C836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9B127-58CC-4DED-9CC8-AEC089CB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082D0E-16BC-4260-A1D2-991EB4A6C836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9B127-58CC-4DED-9CC8-AEC089CB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082D0E-16BC-4260-A1D2-991EB4A6C836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9B127-58CC-4DED-9CC8-AEC089CB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082D0E-16BC-4260-A1D2-991EB4A6C836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9B127-58CC-4DED-9CC8-AEC089CB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082D0E-16BC-4260-A1D2-991EB4A6C836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9B127-58CC-4DED-9CC8-AEC089CB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082D0E-16BC-4260-A1D2-991EB4A6C836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9B127-58CC-4DED-9CC8-AEC089CB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082D0E-16BC-4260-A1D2-991EB4A6C836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9B127-58CC-4DED-9CC8-AEC089CB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082D0E-16BC-4260-A1D2-991EB4A6C836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9B127-58CC-4DED-9CC8-AEC089CB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082D0E-16BC-4260-A1D2-991EB4A6C836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9B127-58CC-4DED-9CC8-AEC089CB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082D0E-16BC-4260-A1D2-991EB4A6C836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9B127-58CC-4DED-9CC8-AEC089CB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082D0E-16BC-4260-A1D2-991EB4A6C836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9B127-58CC-4DED-9CC8-AEC089CB5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082D0E-16BC-4260-A1D2-991EB4A6C836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549B127-58CC-4DED-9CC8-AEC089CB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67544" y="549275"/>
            <a:ext cx="8676456" cy="64747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СТИЛЬ ОРІГАМІ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ОДЯЗІ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4294967295"/>
          </p:nvPr>
        </p:nvSpPr>
        <p:spPr>
          <a:xfrm>
            <a:off x="323528" y="1484784"/>
            <a:ext cx="4608512" cy="39908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uk-UA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Орігамі</a:t>
            </a:r>
            <a:r>
              <a:rPr lang="uk-UA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dirty="0" smtClean="0"/>
              <a:t> </a:t>
            </a:r>
            <a:r>
              <a:rPr lang="uk-UA" sz="2000" dirty="0" smtClean="0"/>
              <a:t>(</a:t>
            </a:r>
            <a:r>
              <a:rPr lang="uk-UA" sz="2000" dirty="0" err="1" smtClean="0"/>
              <a:t>яп</a:t>
            </a:r>
            <a:r>
              <a:rPr lang="uk-UA" sz="2000" dirty="0" smtClean="0"/>
              <a:t>. </a:t>
            </a:r>
            <a:r>
              <a:rPr lang="ru-RU" sz="2000" dirty="0" smtClean="0"/>
              <a:t>折 り 紙</a:t>
            </a:r>
            <a:r>
              <a:rPr lang="uk-UA" sz="2000" dirty="0" smtClean="0"/>
              <a:t>, </a:t>
            </a:r>
            <a:r>
              <a:rPr lang="uk-UA" sz="2000" dirty="0" smtClean="0"/>
              <a:t> букв</a:t>
            </a:r>
            <a:r>
              <a:rPr lang="uk-UA" sz="2000" dirty="0" smtClean="0"/>
              <a:t>.: «складений папір») - вид декоративно-прикладного мистецтва; стародавнє мистецтво складання фігурок з паперу</a:t>
            </a:r>
            <a:r>
              <a:rPr lang="uk-UA" sz="2000" dirty="0" smtClean="0"/>
              <a:t>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uk-UA" sz="2000" dirty="0" smtClean="0"/>
              <a:t>        Однією </a:t>
            </a:r>
            <a:r>
              <a:rPr lang="uk-UA" sz="2000" dirty="0" smtClean="0"/>
              <a:t>з технік </a:t>
            </a:r>
            <a:r>
              <a:rPr lang="uk-UA" sz="2000" dirty="0" smtClean="0"/>
              <a:t> </a:t>
            </a:r>
            <a:r>
              <a:rPr lang="uk-UA" sz="2000" dirty="0" err="1" smtClean="0"/>
              <a:t>орігамі</a:t>
            </a:r>
            <a:r>
              <a:rPr lang="uk-UA" sz="2000" dirty="0" smtClean="0"/>
              <a:t>  </a:t>
            </a:r>
            <a:r>
              <a:rPr lang="uk-UA" sz="2000" dirty="0" smtClean="0"/>
              <a:t>є </a:t>
            </a:r>
            <a:r>
              <a:rPr lang="uk-UA" sz="2000" dirty="0" smtClean="0"/>
              <a:t> </a:t>
            </a:r>
            <a:r>
              <a:rPr lang="uk-UA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орінуно</a:t>
            </a:r>
            <a:r>
              <a:rPr lang="uk-UA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000" dirty="0" smtClean="0"/>
              <a:t>У </a:t>
            </a:r>
            <a:r>
              <a:rPr lang="ru-RU" sz="2000" dirty="0" err="1" smtClean="0"/>
              <a:t>перекладі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японської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мови</a:t>
            </a:r>
            <a:r>
              <a:rPr lang="ru-RU" sz="2000" dirty="0" smtClean="0"/>
              <a:t> «</a:t>
            </a:r>
            <a:r>
              <a:rPr lang="ru-RU" sz="2000" dirty="0" err="1" smtClean="0"/>
              <a:t>орі</a:t>
            </a:r>
            <a:r>
              <a:rPr lang="ru-RU" sz="2000" dirty="0" smtClean="0"/>
              <a:t>» - </a:t>
            </a:r>
            <a:r>
              <a:rPr lang="ru-RU" sz="2000" dirty="0" err="1" smtClean="0"/>
              <a:t>складання</a:t>
            </a:r>
            <a:r>
              <a:rPr lang="ru-RU" sz="2000" dirty="0" smtClean="0"/>
              <a:t>, «</a:t>
            </a:r>
            <a:r>
              <a:rPr lang="ru-RU" sz="2000" dirty="0" err="1" smtClean="0"/>
              <a:t>нуно</a:t>
            </a:r>
            <a:r>
              <a:rPr lang="ru-RU" sz="2000" dirty="0" smtClean="0"/>
              <a:t>» - тканина.</a:t>
            </a:r>
            <a:endParaRPr lang="ru-RU" sz="20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776"/>
            <a:ext cx="3888432" cy="3942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2418" b="6923"/>
          <a:stretch/>
        </p:blipFill>
        <p:spPr bwMode="auto">
          <a:xfrm>
            <a:off x="467544" y="404664"/>
            <a:ext cx="3553564" cy="5628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03452" y="1241364"/>
            <a:ext cx="2709581" cy="4636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572000" y="1052736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ФОРМУВАННЯ СКЛАД У КВІТКУ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980728"/>
            <a:ext cx="3096344" cy="5336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3312368" cy="5332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31640" y="476672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АСИМЕТРИЧНЕ ФОРМУВАННЯ СКЛАД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1"/>
            <a:ext cx="4083787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7335" y="836712"/>
            <a:ext cx="4110704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111884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АКСЕСУАРИ «РЮШ»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688148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ПРИКРАСА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«КВІТКА ПО КОЛУ»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4664"/>
            <a:ext cx="4032448" cy="5559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3765418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3" y="836712"/>
            <a:ext cx="3253993" cy="5472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08720"/>
            <a:ext cx="3323126" cy="54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267744" y="332656"/>
            <a:ext cx="4514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З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’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ЄМНІ ПОЯСИ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uk-UA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8143" r="16685"/>
          <a:stretch>
            <a:fillRect/>
          </a:stretch>
        </p:blipFill>
        <p:spPr bwMode="auto">
          <a:xfrm>
            <a:off x="5724128" y="1556792"/>
            <a:ext cx="3024336" cy="4851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11560" y="428604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СТИЛЬ  ОРІГАМІ  В КОЛЕКЦІЇ  ГАЛЬЯНО ДЛЯ "ДІОР“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268760"/>
            <a:ext cx="2484483" cy="4807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80728"/>
            <a:ext cx="2577349" cy="4652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620688"/>
            <a:ext cx="2664296" cy="5278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04664"/>
            <a:ext cx="2880320" cy="5714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145400"/>
            <a:ext cx="2487790" cy="5255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764704"/>
            <a:ext cx="2736304" cy="5175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3"/>
            <a:ext cx="2703244" cy="4493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96752"/>
            <a:ext cx="2664296" cy="4885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424936" cy="4243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83568" y="548680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СТИЛЬ  ОРІГАМІ  В КОЛЕКЦІЇ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ЯПОНСЬКОГО ДИЗАЙНЕРА ЙОДЖИ ЯМАМОТО</a:t>
            </a:r>
            <a:endParaRPr lang="uk-UA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DSC_9046.JPG"/>
          <p:cNvPicPr>
            <a:picLocks noChangeAspect="1"/>
          </p:cNvPicPr>
          <p:nvPr/>
        </p:nvPicPr>
        <p:blipFill>
          <a:blip r:embed="rId2" cstate="print"/>
          <a:srcRect l="2666" t="13277" r="3130" b="9724"/>
          <a:stretch>
            <a:fillRect/>
          </a:stretch>
        </p:blipFill>
        <p:spPr>
          <a:xfrm>
            <a:off x="323528" y="1700808"/>
            <a:ext cx="8496944" cy="4649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332656"/>
            <a:ext cx="8190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СТИЛЬ  ОРІГАМІ  В КОЛЕКЦІЇ ОДЯГУ УЧНІВ, ЩО ЗДОБУВАЮТЬ ПРОФЕСІЮ “КРАВЕЦЬ. ЗАКРІЙНИК” У ХЕРСОНСЬКОМУ ВИЩОМУ ПРОФЕСІЙНОМУ УЧИЛИЩІ СЕРВІСУ ТА ДИЗАЙНУ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1520" y="476672"/>
            <a:ext cx="7632848" cy="576064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СИМВОЛІЧНІ КОЛЬОРИ КВІТКИ МАК</a:t>
            </a:r>
            <a:endParaRPr lang="ru-RU" sz="2000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4" name="Содержимое 18" descr="IMG_20180413_130458.jpg"/>
          <p:cNvPicPr>
            <a:picLocks noChangeAspect="1"/>
          </p:cNvPicPr>
          <p:nvPr/>
        </p:nvPicPr>
        <p:blipFill>
          <a:blip r:embed="rId2" cstate="print"/>
          <a:srcRect t="5714" r="21905" b="3023"/>
          <a:stretch>
            <a:fillRect/>
          </a:stretch>
        </p:blipFill>
        <p:spPr>
          <a:xfrm>
            <a:off x="5004048" y="1340768"/>
            <a:ext cx="3071834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22" descr="DSC_9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268760"/>
            <a:ext cx="3214710" cy="4821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548680"/>
            <a:ext cx="4170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МОДУЛЬНЕ СКЛАДАННЯ  </a:t>
            </a:r>
            <a:endParaRPr lang="uk-UA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61442" name="Picture 2" descr="G:\фото творческое\IMG-1f6848bfc49ab91476f608f717f7dbcf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4256"/>
            <a:ext cx="3565630" cy="6209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9867" y="1332517"/>
            <a:ext cx="1263430" cy="2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642" y="2708920"/>
            <a:ext cx="1313814" cy="120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4214817"/>
            <a:ext cx="1240666" cy="208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214685"/>
            <a:ext cx="1479582" cy="116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4214818"/>
            <a:ext cx="1394878" cy="211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214678" y="2214554"/>
            <a:ext cx="228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491" y="461499"/>
            <a:ext cx="45760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ПРОСТЕ  ОРІГАМІ – </a:t>
            </a:r>
          </a:p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КИШЕНІ «ТРИКУТНИК»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3865054" cy="4356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48680"/>
            <a:ext cx="3020490" cy="5368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1381</TotalTime>
  <Words>132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СТИЛЬ ОРІГАМІ В ОДЯЗІ</vt:lpstr>
      <vt:lpstr>Слайд 2</vt:lpstr>
      <vt:lpstr>Слайд 3</vt:lpstr>
      <vt:lpstr>Слайд 4</vt:lpstr>
      <vt:lpstr>Слайд 5</vt:lpstr>
      <vt:lpstr>Слайд 6</vt:lpstr>
      <vt:lpstr>СИМВОЛІЧНІ КОЛЬОРИ КВІТКИ МАК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Элит</dc:creator>
  <cp:lastModifiedBy>методист</cp:lastModifiedBy>
  <cp:revision>144</cp:revision>
  <dcterms:created xsi:type="dcterms:W3CDTF">2018-05-02T15:10:14Z</dcterms:created>
  <dcterms:modified xsi:type="dcterms:W3CDTF">2019-01-22T13:28:39Z</dcterms:modified>
</cp:coreProperties>
</file>