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75" r:id="rId9"/>
    <p:sldId id="276" r:id="rId10"/>
    <p:sldId id="277" r:id="rId11"/>
    <p:sldId id="261" r:id="rId12"/>
    <p:sldId id="278" r:id="rId13"/>
    <p:sldId id="279" r:id="rId14"/>
    <p:sldId id="262" r:id="rId15"/>
    <p:sldId id="280" r:id="rId16"/>
    <p:sldId id="281" r:id="rId17"/>
    <p:sldId id="282" r:id="rId18"/>
    <p:sldId id="283" r:id="rId19"/>
    <p:sldId id="26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605D"/>
    <a:srgbClr val="E2FF35"/>
    <a:srgbClr val="E0FC38"/>
    <a:srgbClr val="36CEFE"/>
    <a:srgbClr val="53FD37"/>
    <a:srgbClr val="FA3AE3"/>
    <a:srgbClr val="78BC8D"/>
    <a:srgbClr val="7C6ACA"/>
    <a:srgbClr val="E25552"/>
    <a:srgbClr val="423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A54145-63C7-4BAA-9185-199A3FA455FF}" type="datetimeFigureOut">
              <a:rPr lang="ru-RU" smtClean="0"/>
              <a:t>01.04.2017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6C0B78-94A1-45FF-880A-C682ABCF7C1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microsoft.com/office/2007/relationships/media" Target="../media/media3.mp3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5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996444" cy="2652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3074" r="2529" b="1972"/>
          <a:stretch/>
        </p:blipFill>
        <p:spPr>
          <a:xfrm>
            <a:off x="4921819" y="3581488"/>
            <a:ext cx="3622079" cy="2727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45024"/>
            <a:ext cx="3996444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54" y="548680"/>
            <a:ext cx="3996444" cy="26642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6438" y="2636912"/>
            <a:ext cx="8229600" cy="1427584"/>
          </a:xfrm>
        </p:spPr>
        <p:txBody>
          <a:bodyPr>
            <a:normAutofit/>
          </a:bodyPr>
          <a:lstStyle/>
          <a:p>
            <a:r>
              <a:rPr lang="uk-UA" sz="4400" dirty="0" smtClean="0"/>
              <a:t>Вікторина – змагання</a:t>
            </a:r>
            <a:br>
              <a:rPr lang="uk-UA" sz="4400" dirty="0" smtClean="0"/>
            </a:br>
            <a:r>
              <a:rPr lang="uk-UA" sz="4400" dirty="0" smtClean="0">
                <a:solidFill>
                  <a:srgbClr val="FF0000"/>
                </a:solidFill>
              </a:rPr>
              <a:t>«</a:t>
            </a:r>
            <a:r>
              <a:rPr lang="uk-UA" sz="4400" dirty="0" err="1" smtClean="0">
                <a:solidFill>
                  <a:srgbClr val="FF0000"/>
                </a:solidFill>
              </a:rPr>
              <a:t>вогнеборці</a:t>
            </a:r>
            <a:r>
              <a:rPr lang="uk-UA" sz="4400" dirty="0" smtClean="0">
                <a:solidFill>
                  <a:srgbClr val="FF0000"/>
                </a:solidFill>
              </a:rPr>
              <a:t>»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3" name="KVN_-_Privetstvie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6456" y="6309320"/>
            <a:ext cx="249560" cy="2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288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6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Autofit/>
          </a:bodyPr>
          <a:lstStyle/>
          <a:p>
            <a:pPr marL="137160" indent="0">
              <a:buNone/>
            </a:pPr>
            <a:endParaRPr lang="en-US" sz="3200" dirty="0"/>
          </a:p>
          <a:p>
            <a:pPr marL="137160" indent="0">
              <a:buNone/>
            </a:pPr>
            <a:r>
              <a:rPr lang="ru-RU" sz="3200" dirty="0" err="1" smtClean="0"/>
              <a:t>Під</a:t>
            </a:r>
            <a:r>
              <a:rPr lang="ru-RU" sz="3200" dirty="0" smtClean="0"/>
              <a:t> </a:t>
            </a:r>
            <a:r>
              <a:rPr lang="ru-RU" sz="3200" dirty="0"/>
              <a:t>час </a:t>
            </a:r>
            <a:r>
              <a:rPr lang="ru-RU" sz="3200" dirty="0" err="1"/>
              <a:t>польоту</a:t>
            </a:r>
            <a:r>
              <a:rPr lang="ru-RU" sz="3200" dirty="0"/>
              <a:t> </a:t>
            </a:r>
            <a:r>
              <a:rPr lang="ru-RU" sz="3200" dirty="0" err="1"/>
              <a:t>цих</a:t>
            </a:r>
            <a:r>
              <a:rPr lang="ru-RU" sz="3200" dirty="0"/>
              <a:t> </a:t>
            </a:r>
            <a:r>
              <a:rPr lang="ru-RU" sz="3200" dirty="0" err="1"/>
              <a:t>птахів</a:t>
            </a:r>
            <a:r>
              <a:rPr lang="ru-RU" sz="3200" dirty="0"/>
              <a:t> </a:t>
            </a:r>
            <a:r>
              <a:rPr lang="ru-RU" sz="3200" dirty="0" err="1"/>
              <a:t>здається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рухається</a:t>
            </a:r>
            <a:r>
              <a:rPr lang="ru-RU" sz="3200" dirty="0"/>
              <a:t> </a:t>
            </a:r>
            <a:r>
              <a:rPr lang="ru-RU" sz="3200" dirty="0" err="1"/>
              <a:t>суцільне</a:t>
            </a:r>
            <a:r>
              <a:rPr lang="ru-RU" sz="3200" dirty="0"/>
              <a:t> </a:t>
            </a:r>
            <a:r>
              <a:rPr lang="ru-RU" sz="3200" dirty="0" err="1"/>
              <a:t>полум’я</a:t>
            </a:r>
            <a:r>
              <a:rPr lang="ru-RU" sz="3200" dirty="0"/>
              <a:t>.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це</a:t>
            </a:r>
            <a:r>
              <a:rPr lang="ru-RU" sz="3200" dirty="0"/>
              <a:t> за птахи? </a:t>
            </a:r>
            <a:endParaRPr lang="ru-RU" sz="3200" dirty="0" smtClean="0"/>
          </a:p>
          <a:p>
            <a:pPr marL="137160" indent="0" algn="ctr">
              <a:buNone/>
            </a:pPr>
            <a:endParaRPr lang="ru-RU" sz="3200" dirty="0" smtClean="0">
              <a:hlinkClick r:id="rId2" action="ppaction://hlinksldjump"/>
            </a:endParaRPr>
          </a:p>
          <a:p>
            <a:pPr marL="13716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 err="1">
                <a:hlinkClick r:id="rId2" action="ppaction://hlinksldjump"/>
              </a:rPr>
              <a:t>Фламінго</a:t>
            </a:r>
            <a:r>
              <a:rPr lang="ru-RU" sz="3200" dirty="0">
                <a:hlinkClick r:id="rId2" action="ppaction://hlinksldjump"/>
              </a:rPr>
              <a:t>)</a:t>
            </a:r>
            <a:endParaRPr lang="ru-RU" sz="3200" dirty="0"/>
          </a:p>
          <a:p>
            <a:pPr marL="137160" lvl="0" indent="0">
              <a:buNone/>
            </a:pPr>
            <a:endParaRPr lang="ru-RU" sz="2200" dirty="0" smtClean="0"/>
          </a:p>
          <a:p>
            <a:pPr marL="13716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6868382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7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endParaRPr lang="uk-UA" sz="3200" dirty="0" smtClean="0"/>
          </a:p>
          <a:p>
            <a:pPr marL="137160" lvl="0" indent="0">
              <a:buNone/>
            </a:pPr>
            <a:r>
              <a:rPr lang="uk-UA" sz="3200" dirty="0" smtClean="0"/>
              <a:t>«</a:t>
            </a:r>
            <a:r>
              <a:rPr lang="ru-RU" sz="3200" dirty="0" err="1"/>
              <a:t>Дівчинка</a:t>
            </a:r>
            <a:r>
              <a:rPr lang="ru-RU" sz="3200" dirty="0"/>
              <a:t> </a:t>
            </a:r>
            <a:r>
              <a:rPr lang="ru-RU" sz="3200" dirty="0" err="1"/>
              <a:t>малесенька</a:t>
            </a:r>
            <a:r>
              <a:rPr lang="ru-RU" sz="3200" dirty="0"/>
              <a:t>. </a:t>
            </a:r>
            <a:r>
              <a:rPr lang="ru-RU" sz="3200" dirty="0" err="1"/>
              <a:t>Начебто</a:t>
            </a:r>
            <a:r>
              <a:rPr lang="ru-RU" sz="3200" dirty="0"/>
              <a:t> </a:t>
            </a:r>
            <a:r>
              <a:rPr lang="ru-RU" sz="3200" dirty="0" err="1"/>
              <a:t>кукльонка</a:t>
            </a:r>
            <a:r>
              <a:rPr lang="ru-RU" sz="3200" dirty="0"/>
              <a:t>, а жива. </a:t>
            </a:r>
            <a:r>
              <a:rPr lang="ru-RU" sz="3200" dirty="0" err="1"/>
              <a:t>Волосьонкі</a:t>
            </a:r>
            <a:r>
              <a:rPr lang="ru-RU" sz="3200" dirty="0"/>
              <a:t> </a:t>
            </a:r>
            <a:r>
              <a:rPr lang="ru-RU" sz="3200" dirty="0" err="1"/>
              <a:t>руденькі</a:t>
            </a:r>
            <a:r>
              <a:rPr lang="ru-RU" sz="3200" dirty="0"/>
              <a:t>, сарафанчик голубенький і в </a:t>
            </a:r>
            <a:r>
              <a:rPr lang="ru-RU" sz="3200" dirty="0" err="1"/>
              <a:t>руці</a:t>
            </a:r>
            <a:r>
              <a:rPr lang="ru-RU" sz="3200" dirty="0"/>
              <a:t> </a:t>
            </a:r>
            <a:r>
              <a:rPr lang="ru-RU" sz="3200" dirty="0" err="1"/>
              <a:t>хусточка</a:t>
            </a:r>
            <a:r>
              <a:rPr lang="ru-RU" sz="3200" dirty="0"/>
              <a:t>». Як </a:t>
            </a:r>
            <a:r>
              <a:rPr lang="ru-RU" sz="3200" dirty="0" err="1"/>
              <a:t>звуть</a:t>
            </a:r>
            <a:r>
              <a:rPr lang="ru-RU" sz="3200" dirty="0"/>
              <a:t> </a:t>
            </a:r>
            <a:r>
              <a:rPr lang="ru-RU" sz="3200" dirty="0" err="1"/>
              <a:t>цю</a:t>
            </a:r>
            <a:r>
              <a:rPr lang="ru-RU" sz="3200" dirty="0"/>
              <a:t> </a:t>
            </a:r>
            <a:r>
              <a:rPr lang="ru-RU" sz="3200" dirty="0" err="1"/>
              <a:t>героїню</a:t>
            </a:r>
            <a:r>
              <a:rPr lang="ru-RU" sz="3200" dirty="0"/>
              <a:t> </a:t>
            </a:r>
            <a:r>
              <a:rPr lang="ru-RU" sz="3200" dirty="0" err="1"/>
              <a:t>казки</a:t>
            </a:r>
            <a:r>
              <a:rPr lang="ru-RU" sz="3200" dirty="0"/>
              <a:t> Бажова? </a:t>
            </a:r>
            <a:endParaRPr lang="ru-RU" sz="3200" dirty="0" smtClean="0"/>
          </a:p>
          <a:p>
            <a:pPr marL="137160" lvl="0" indent="0">
              <a:buNone/>
            </a:pPr>
            <a:endParaRPr lang="ru-RU" sz="3200" dirty="0" smtClean="0"/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 err="1">
                <a:hlinkClick r:id="rId2" action="ppaction://hlinksldjump"/>
              </a:rPr>
              <a:t>Огньовушка</a:t>
            </a:r>
            <a:r>
              <a:rPr lang="ru-RU" sz="3200" dirty="0">
                <a:hlinkClick r:id="rId2" action="ppaction://hlinksldjump"/>
              </a:rPr>
              <a:t> – </a:t>
            </a:r>
            <a:r>
              <a:rPr lang="ru-RU" sz="3200" dirty="0" err="1">
                <a:hlinkClick r:id="rId2" action="ppaction://hlinksldjump"/>
              </a:rPr>
              <a:t>поскакушка</a:t>
            </a:r>
            <a:r>
              <a:rPr lang="ru-RU" sz="3200" dirty="0" smtClean="0">
                <a:hlinkClick r:id="rId2" action="ppaction://hlinksldjump"/>
              </a:rPr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430537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8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r>
              <a:rPr lang="ru-RU" sz="3200" dirty="0" err="1" smtClean="0"/>
              <a:t>Хто</a:t>
            </a:r>
            <a:r>
              <a:rPr lang="ru-RU" sz="3200" dirty="0" smtClean="0"/>
              <a:t> </a:t>
            </a:r>
            <a:r>
              <a:rPr lang="ru-RU" sz="3200" dirty="0" err="1"/>
              <a:t>пам’ятає</a:t>
            </a:r>
            <a:r>
              <a:rPr lang="ru-RU" sz="3200" dirty="0"/>
              <a:t> </a:t>
            </a:r>
            <a:r>
              <a:rPr lang="ru-RU" sz="3200" dirty="0" err="1"/>
              <a:t>унікальну</a:t>
            </a:r>
            <a:r>
              <a:rPr lang="ru-RU" sz="3200" dirty="0"/>
              <a:t> «</a:t>
            </a:r>
            <a:r>
              <a:rPr lang="ru-RU" sz="3200" dirty="0" err="1"/>
              <a:t>інструкцію</a:t>
            </a:r>
            <a:r>
              <a:rPr lang="ru-RU" sz="3200" dirty="0"/>
              <a:t>» барона Мюнхгаузена, як </a:t>
            </a:r>
            <a:r>
              <a:rPr lang="ru-RU" sz="3200" dirty="0" err="1"/>
              <a:t>розвести</a:t>
            </a:r>
            <a:r>
              <a:rPr lang="ru-RU" sz="3200" dirty="0"/>
              <a:t> в </a:t>
            </a:r>
            <a:r>
              <a:rPr lang="ru-RU" sz="3200" dirty="0" err="1"/>
              <a:t>похідних</a:t>
            </a:r>
            <a:r>
              <a:rPr lang="ru-RU" sz="3200" dirty="0"/>
              <a:t> </a:t>
            </a:r>
            <a:r>
              <a:rPr lang="ru-RU" sz="3200" dirty="0" err="1"/>
              <a:t>умовах</a:t>
            </a:r>
            <a:r>
              <a:rPr lang="ru-RU" sz="3200" dirty="0"/>
              <a:t> </a:t>
            </a:r>
            <a:r>
              <a:rPr lang="ru-RU" sz="3200" dirty="0" err="1"/>
              <a:t>вогонь</a:t>
            </a:r>
            <a:r>
              <a:rPr lang="ru-RU" sz="3200" dirty="0" smtClean="0"/>
              <a:t>?</a:t>
            </a:r>
          </a:p>
          <a:p>
            <a:pPr marL="137160" lvl="0" indent="0" algn="ctr">
              <a:buNone/>
            </a:pPr>
            <a:r>
              <a:rPr lang="ru-RU" sz="3200" dirty="0" smtClean="0"/>
              <a:t> </a:t>
            </a:r>
            <a:r>
              <a:rPr lang="ru-RU" sz="3200" dirty="0">
                <a:hlinkClick r:id="rId2" action="ppaction://hlinksldjump"/>
              </a:rPr>
              <a:t>(«З </a:t>
            </a:r>
            <a:r>
              <a:rPr lang="ru-RU" sz="3200" dirty="0" err="1">
                <a:hlinkClick r:id="rId2" action="ppaction://hlinksldjump"/>
              </a:rPr>
              <a:t>усієї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сили</a:t>
            </a:r>
            <a:r>
              <a:rPr lang="ru-RU" sz="3200" dirty="0">
                <a:hlinkClick r:id="rId2" action="ppaction://hlinksldjump"/>
              </a:rPr>
              <a:t> я вдарив себе кулаком по правому оку. З ока, </a:t>
            </a:r>
            <a:r>
              <a:rPr lang="ru-RU" sz="3200" dirty="0" err="1">
                <a:hlinkClick r:id="rId2" action="ppaction://hlinksldjump"/>
              </a:rPr>
              <a:t>звичайно</a:t>
            </a:r>
            <a:r>
              <a:rPr lang="ru-RU" sz="3200" dirty="0">
                <a:hlinkClick r:id="rId2" action="ppaction://hlinksldjump"/>
              </a:rPr>
              <a:t>, </a:t>
            </a:r>
            <a:r>
              <a:rPr lang="ru-RU" sz="3200" dirty="0" err="1">
                <a:hlinkClick r:id="rId2" action="ppaction://hlinksldjump"/>
              </a:rPr>
              <a:t>посипалися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іскри</a:t>
            </a:r>
            <a:r>
              <a:rPr lang="ru-RU" sz="3200" dirty="0">
                <a:hlinkClick r:id="rId2" action="ppaction://hlinksldjump"/>
              </a:rPr>
              <a:t> … Раджу вам всякий раз, коли </a:t>
            </a:r>
            <a:r>
              <a:rPr lang="ru-RU" sz="3200" dirty="0" err="1">
                <a:hlinkClick r:id="rId2" action="ppaction://hlinksldjump"/>
              </a:rPr>
              <a:t>ви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надумаєте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розвести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вогонь</a:t>
            </a:r>
            <a:r>
              <a:rPr lang="ru-RU" sz="3200" dirty="0">
                <a:hlinkClick r:id="rId2" action="ppaction://hlinksldjump"/>
              </a:rPr>
              <a:t>, </a:t>
            </a:r>
            <a:r>
              <a:rPr lang="ru-RU" sz="3200" dirty="0" err="1">
                <a:hlinkClick r:id="rId2" action="ppaction://hlinksldjump"/>
              </a:rPr>
              <a:t>добути</a:t>
            </a:r>
            <a:r>
              <a:rPr lang="ru-RU" sz="3200" dirty="0">
                <a:hlinkClick r:id="rId2" action="ppaction://hlinksldjump"/>
              </a:rPr>
              <a:t> з правого ока </a:t>
            </a:r>
            <a:r>
              <a:rPr lang="ru-RU" sz="3200" dirty="0" err="1">
                <a:hlinkClick r:id="rId2" action="ppaction://hlinksldjump"/>
              </a:rPr>
              <a:t>такі</a:t>
            </a:r>
            <a:r>
              <a:rPr lang="ru-RU" sz="3200" dirty="0">
                <a:hlinkClick r:id="rId2" action="ppaction://hlinksldjump"/>
              </a:rPr>
              <a:t> ж </a:t>
            </a:r>
            <a:r>
              <a:rPr lang="ru-RU" sz="3200" dirty="0" err="1">
                <a:hlinkClick r:id="rId2" action="ppaction://hlinksldjump"/>
              </a:rPr>
              <a:t>іскри</a:t>
            </a:r>
            <a:r>
              <a:rPr lang="ru-RU" sz="3200" dirty="0" smtClean="0">
                <a:hlinkClick r:id="rId2" action="ppaction://hlinksldjump"/>
              </a:rPr>
              <a:t>»)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29644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9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Autofit/>
          </a:bodyPr>
          <a:lstStyle/>
          <a:p>
            <a:pPr marL="137160" indent="0">
              <a:buNone/>
            </a:pPr>
            <a:endParaRPr lang="ru-RU" sz="3200" dirty="0" smtClean="0"/>
          </a:p>
          <a:p>
            <a:pPr marL="137160" indent="0">
              <a:buNone/>
            </a:pPr>
            <a:r>
              <a:rPr lang="ru-RU" sz="3200" dirty="0" smtClean="0"/>
              <a:t>Як </a:t>
            </a:r>
            <a:r>
              <a:rPr lang="ru-RU" sz="3200" dirty="0" err="1"/>
              <a:t>відомо</a:t>
            </a:r>
            <a:r>
              <a:rPr lang="ru-RU" sz="3200" dirty="0"/>
              <a:t>, </a:t>
            </a:r>
            <a:r>
              <a:rPr lang="ru-RU" sz="3200" dirty="0" err="1"/>
              <a:t>дід</a:t>
            </a:r>
            <a:r>
              <a:rPr lang="ru-RU" sz="3200" dirty="0"/>
              <a:t> </a:t>
            </a:r>
            <a:r>
              <a:rPr lang="ru-RU" sz="3200" dirty="0" err="1"/>
              <a:t>Мазай</a:t>
            </a:r>
            <a:r>
              <a:rPr lang="ru-RU" sz="3200" dirty="0"/>
              <a:t> </a:t>
            </a:r>
            <a:r>
              <a:rPr lang="ru-RU" sz="3200" dirty="0" err="1"/>
              <a:t>врятував</a:t>
            </a:r>
            <a:r>
              <a:rPr lang="ru-RU" sz="3200" dirty="0"/>
              <a:t> </a:t>
            </a:r>
            <a:r>
              <a:rPr lang="ru-RU" sz="3200" dirty="0" err="1"/>
              <a:t>під</a:t>
            </a:r>
            <a:r>
              <a:rPr lang="ru-RU" sz="3200" dirty="0"/>
              <a:t> час </a:t>
            </a:r>
            <a:r>
              <a:rPr lang="ru-RU" sz="3200" dirty="0" err="1"/>
              <a:t>повені</a:t>
            </a:r>
            <a:r>
              <a:rPr lang="ru-RU" sz="3200" dirty="0"/>
              <a:t> </a:t>
            </a:r>
            <a:r>
              <a:rPr lang="ru-RU" sz="3200" dirty="0" err="1"/>
              <a:t>значну</a:t>
            </a:r>
            <a:r>
              <a:rPr lang="ru-RU" sz="3200" dirty="0"/>
              <a:t> </a:t>
            </a:r>
            <a:r>
              <a:rPr lang="ru-RU" sz="3200" dirty="0" err="1"/>
              <a:t>кількість</a:t>
            </a:r>
            <a:r>
              <a:rPr lang="ru-RU" sz="3200" dirty="0"/>
              <a:t> </a:t>
            </a:r>
            <a:r>
              <a:rPr lang="ru-RU" sz="3200" dirty="0" err="1"/>
              <a:t>зайців</a:t>
            </a:r>
            <a:r>
              <a:rPr lang="ru-RU" sz="3200" dirty="0"/>
              <a:t>. А </a:t>
            </a:r>
            <a:r>
              <a:rPr lang="ru-RU" sz="3200" dirty="0" err="1"/>
              <a:t>хто</a:t>
            </a:r>
            <a:r>
              <a:rPr lang="ru-RU" sz="3200" dirty="0"/>
              <a:t> </a:t>
            </a:r>
            <a:r>
              <a:rPr lang="ru-RU" sz="3200" dirty="0" err="1"/>
              <a:t>під</a:t>
            </a:r>
            <a:r>
              <a:rPr lang="ru-RU" sz="3200" dirty="0"/>
              <a:t> час </a:t>
            </a:r>
            <a:r>
              <a:rPr lang="ru-RU" sz="3200" dirty="0" err="1"/>
              <a:t>пожежі</a:t>
            </a:r>
            <a:r>
              <a:rPr lang="ru-RU" sz="3200" dirty="0"/>
              <a:t> </a:t>
            </a:r>
            <a:r>
              <a:rPr lang="ru-RU" sz="3200" dirty="0" err="1"/>
              <a:t>врятував</a:t>
            </a:r>
            <a:r>
              <a:rPr lang="ru-RU" sz="3200" dirty="0"/>
              <a:t> 18 </a:t>
            </a:r>
            <a:r>
              <a:rPr lang="ru-RU" sz="3200" dirty="0" err="1"/>
              <a:t>голубів</a:t>
            </a:r>
            <a:r>
              <a:rPr lang="ru-RU" sz="3200" dirty="0"/>
              <a:t> і одного </a:t>
            </a:r>
            <a:r>
              <a:rPr lang="ru-RU" sz="3200" dirty="0" err="1"/>
              <a:t>горобця</a:t>
            </a:r>
            <a:r>
              <a:rPr lang="ru-RU" sz="3200" dirty="0"/>
              <a:t>? </a:t>
            </a:r>
            <a:endParaRPr lang="ru-RU" sz="3200" dirty="0" smtClean="0"/>
          </a:p>
          <a:p>
            <a:pPr marL="137160" indent="0" algn="ctr">
              <a:buNone/>
            </a:pPr>
            <a:endParaRPr lang="ru-RU" sz="3200" dirty="0" smtClean="0"/>
          </a:p>
          <a:p>
            <a:pPr marL="13716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>
                <a:hlinkClick r:id="rId2" action="ppaction://hlinksldjump"/>
              </a:rPr>
              <a:t>Дядя </a:t>
            </a:r>
            <a:r>
              <a:rPr lang="ru-RU" sz="3200" dirty="0" err="1">
                <a:hlinkClick r:id="rId2" action="ppaction://hlinksldjump"/>
              </a:rPr>
              <a:t>Стьопа</a:t>
            </a:r>
            <a:r>
              <a:rPr lang="ru-RU" sz="3200" dirty="0">
                <a:hlinkClick r:id="rId2" action="ppaction://hlinksldjump"/>
              </a:rPr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825109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10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40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smtClean="0"/>
              <a:t>Як </a:t>
            </a:r>
            <a:r>
              <a:rPr lang="ru-RU" sz="3200" dirty="0" err="1"/>
              <a:t>називаються</a:t>
            </a:r>
            <a:r>
              <a:rPr lang="ru-RU" sz="3200" dirty="0"/>
              <a:t> </a:t>
            </a:r>
            <a:r>
              <a:rPr lang="ru-RU" sz="3200" dirty="0" err="1"/>
              <a:t>тривожні</a:t>
            </a:r>
            <a:r>
              <a:rPr lang="ru-RU" sz="3200" dirty="0"/>
              <a:t> </a:t>
            </a:r>
            <a:r>
              <a:rPr lang="ru-RU" sz="3200" dirty="0" err="1"/>
              <a:t>удари</a:t>
            </a:r>
            <a:r>
              <a:rPr lang="ru-RU" sz="3200" dirty="0"/>
              <a:t> </a:t>
            </a:r>
            <a:r>
              <a:rPr lang="ru-RU" sz="3200" dirty="0" err="1"/>
              <a:t>дзвону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скликають</a:t>
            </a:r>
            <a:r>
              <a:rPr lang="ru-RU" sz="3200" dirty="0"/>
              <a:t> людей на </a:t>
            </a:r>
            <a:r>
              <a:rPr lang="ru-RU" sz="3200" dirty="0" err="1"/>
              <a:t>боротьбу</a:t>
            </a:r>
            <a:r>
              <a:rPr lang="ru-RU" sz="3200" dirty="0"/>
              <a:t> з </a:t>
            </a:r>
            <a:r>
              <a:rPr lang="ru-RU" sz="3200" dirty="0" err="1"/>
              <a:t>пожежею</a:t>
            </a:r>
            <a:r>
              <a:rPr lang="ru-RU" sz="3200" dirty="0"/>
              <a:t>? </a:t>
            </a:r>
            <a:endParaRPr lang="ru-RU" sz="3200" dirty="0" smtClean="0"/>
          </a:p>
          <a:p>
            <a:pPr marL="137160" lvl="0" indent="0" algn="ctr">
              <a:buNone/>
            </a:pPr>
            <a:endParaRPr lang="ru-RU" sz="3200" dirty="0" smtClean="0"/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>
                <a:hlinkClick r:id="rId2" action="ppaction://hlinksldjump"/>
              </a:rPr>
              <a:t>Набат</a:t>
            </a:r>
            <a:r>
              <a:rPr lang="ru-RU" sz="3200" dirty="0" smtClean="0">
                <a:hlinkClick r:id="rId2" action="ppaction://hlinksldjump"/>
              </a:rPr>
              <a:t>)</a:t>
            </a:r>
            <a:endParaRPr lang="ru-RU" sz="3200" dirty="0" smtClean="0"/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94788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11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40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err="1" smtClean="0"/>
              <a:t>Назвіть</a:t>
            </a:r>
            <a:r>
              <a:rPr lang="ru-RU" sz="3200" dirty="0" smtClean="0"/>
              <a:t> </a:t>
            </a:r>
            <a:r>
              <a:rPr lang="ru-RU" sz="3200" dirty="0" err="1"/>
              <a:t>давньогрецького</a:t>
            </a:r>
            <a:r>
              <a:rPr lang="ru-RU" sz="3200" dirty="0"/>
              <a:t> </a:t>
            </a:r>
            <a:r>
              <a:rPr lang="ru-RU" sz="3200" dirty="0" err="1"/>
              <a:t>міфічного</a:t>
            </a:r>
            <a:r>
              <a:rPr lang="ru-RU" sz="3200" dirty="0"/>
              <a:t> героя, </a:t>
            </a:r>
            <a:r>
              <a:rPr lang="ru-RU" sz="3200" dirty="0" err="1"/>
              <a:t>який</a:t>
            </a:r>
            <a:r>
              <a:rPr lang="ru-RU" sz="3200" dirty="0"/>
              <a:t> </a:t>
            </a:r>
            <a:r>
              <a:rPr lang="ru-RU" sz="3200" dirty="0" err="1"/>
              <a:t>викрав</a:t>
            </a:r>
            <a:r>
              <a:rPr lang="ru-RU" sz="3200" dirty="0"/>
              <a:t> у </a:t>
            </a:r>
            <a:r>
              <a:rPr lang="ru-RU" sz="3200" dirty="0" err="1"/>
              <a:t>богів</a:t>
            </a:r>
            <a:r>
              <a:rPr lang="ru-RU" sz="3200" dirty="0"/>
              <a:t> з </a:t>
            </a:r>
            <a:r>
              <a:rPr lang="ru-RU" sz="3200" dirty="0" err="1"/>
              <a:t>Олімпу</a:t>
            </a:r>
            <a:r>
              <a:rPr lang="ru-RU" sz="3200" dirty="0"/>
              <a:t> </a:t>
            </a:r>
            <a:r>
              <a:rPr lang="ru-RU" sz="3200" dirty="0" err="1"/>
              <a:t>вогонь</a:t>
            </a:r>
            <a:r>
              <a:rPr lang="ru-RU" sz="3200" dirty="0"/>
              <a:t> і передав </a:t>
            </a:r>
            <a:r>
              <a:rPr lang="ru-RU" sz="3200" dirty="0" err="1"/>
              <a:t>його</a:t>
            </a:r>
            <a:r>
              <a:rPr lang="ru-RU" sz="3200" dirty="0"/>
              <a:t> людям</a:t>
            </a:r>
            <a:r>
              <a:rPr lang="ru-RU" sz="3200" dirty="0" smtClean="0"/>
              <a:t>.</a:t>
            </a:r>
          </a:p>
          <a:p>
            <a:pPr marL="137160" lvl="0" indent="0">
              <a:buNone/>
            </a:pPr>
            <a:endParaRPr lang="ru-RU" sz="3200" dirty="0" smtClean="0"/>
          </a:p>
          <a:p>
            <a:pPr marL="137160" lvl="0" indent="0" algn="ctr">
              <a:buNone/>
            </a:pPr>
            <a:r>
              <a:rPr lang="ru-RU" sz="3200" dirty="0" smtClean="0"/>
              <a:t> </a:t>
            </a:r>
            <a:r>
              <a:rPr lang="ru-RU" sz="3200" dirty="0">
                <a:hlinkClick r:id="rId2" action="ppaction://hlinksldjump"/>
              </a:rPr>
              <a:t>(Прометей)</a:t>
            </a:r>
            <a:endParaRPr lang="ru-RU" sz="3200" dirty="0"/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421239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12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40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smtClean="0"/>
              <a:t>Яке </a:t>
            </a:r>
            <a:r>
              <a:rPr lang="ru-RU" sz="3200" dirty="0" err="1"/>
              <a:t>старовинне</a:t>
            </a:r>
            <a:r>
              <a:rPr lang="ru-RU" sz="3200" dirty="0"/>
              <a:t> </a:t>
            </a:r>
            <a:r>
              <a:rPr lang="ru-RU" sz="3200" dirty="0" smtClean="0"/>
              <a:t>свято </a:t>
            </a:r>
            <a:r>
              <a:rPr lang="ru-RU" sz="3200" dirty="0" err="1"/>
              <a:t>супроводжувалося</a:t>
            </a:r>
            <a:r>
              <a:rPr lang="ru-RU" sz="3200" dirty="0"/>
              <a:t> </a:t>
            </a:r>
            <a:r>
              <a:rPr lang="ru-RU" sz="3200" dirty="0" err="1"/>
              <a:t>стрибками</a:t>
            </a:r>
            <a:r>
              <a:rPr lang="ru-RU" sz="3200" dirty="0"/>
              <a:t> через </a:t>
            </a:r>
            <a:r>
              <a:rPr lang="ru-RU" sz="3200" dirty="0" err="1"/>
              <a:t>вогонь</a:t>
            </a:r>
            <a:r>
              <a:rPr lang="ru-RU" sz="3200" dirty="0"/>
              <a:t>? </a:t>
            </a:r>
            <a:endParaRPr lang="ru-RU" sz="3200" dirty="0" smtClean="0"/>
          </a:p>
          <a:p>
            <a:pPr marL="137160" lvl="0" indent="0" algn="ctr">
              <a:buNone/>
            </a:pPr>
            <a:endParaRPr lang="ru-RU" sz="3200" dirty="0" smtClean="0"/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 err="1">
                <a:hlinkClick r:id="rId2" action="ppaction://hlinksldjump"/>
              </a:rPr>
              <a:t>Івана</a:t>
            </a:r>
            <a:r>
              <a:rPr lang="ru-RU" sz="3200" dirty="0">
                <a:hlinkClick r:id="rId2" action="ppaction://hlinksldjump"/>
              </a:rPr>
              <a:t> Купала)</a:t>
            </a:r>
            <a:endParaRPr lang="ru-RU" sz="3200" dirty="0"/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40995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13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40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smtClean="0"/>
              <a:t> </a:t>
            </a:r>
            <a:r>
              <a:rPr lang="ru-RU" sz="3200" dirty="0" err="1" smtClean="0"/>
              <a:t>Це</a:t>
            </a:r>
            <a:r>
              <a:rPr lang="ru-RU" sz="3200" dirty="0" smtClean="0"/>
              <a:t> </a:t>
            </a:r>
            <a:r>
              <a:rPr lang="ru-RU" sz="3200" dirty="0"/>
              <a:t>слово </a:t>
            </a:r>
            <a:r>
              <a:rPr lang="ru-RU" sz="3200" dirty="0" err="1"/>
              <a:t>середнього</a:t>
            </a:r>
            <a:r>
              <a:rPr lang="ru-RU" sz="3200" dirty="0"/>
              <a:t> роду з </a:t>
            </a:r>
            <a:r>
              <a:rPr lang="ru-RU" sz="3200" dirty="0" err="1"/>
              <a:t>трьох</a:t>
            </a:r>
            <a:r>
              <a:rPr lang="ru-RU" sz="3200" dirty="0"/>
              <a:t> букв, </a:t>
            </a:r>
            <a:r>
              <a:rPr lang="ru-RU" sz="3200" dirty="0" smtClean="0"/>
              <a:t>в </a:t>
            </a:r>
            <a:r>
              <a:rPr lang="ru-RU" sz="3200" dirty="0" err="1"/>
              <a:t>старовину</a:t>
            </a:r>
            <a:r>
              <a:rPr lang="ru-RU" sz="3200" dirty="0"/>
              <a:t> </a:t>
            </a:r>
            <a:r>
              <a:rPr lang="ru-RU" sz="3200" dirty="0" smtClean="0"/>
              <a:t>означало “</a:t>
            </a:r>
            <a:r>
              <a:rPr lang="ru-RU" sz="3200" dirty="0" err="1" smtClean="0"/>
              <a:t>підстава</a:t>
            </a:r>
            <a:r>
              <a:rPr lang="ru-RU" sz="3200" dirty="0" smtClean="0"/>
              <a:t> </a:t>
            </a:r>
            <a:r>
              <a:rPr lang="ru-RU" sz="3200" dirty="0" err="1"/>
              <a:t>будинку</a:t>
            </a:r>
            <a:r>
              <a:rPr lang="ru-RU" sz="3200" dirty="0"/>
              <a:t>”. Зараз </a:t>
            </a:r>
            <a:r>
              <a:rPr lang="ru-RU" sz="3200" dirty="0" err="1" smtClean="0"/>
              <a:t>це</a:t>
            </a:r>
            <a:r>
              <a:rPr lang="ru-RU" sz="3200" dirty="0" smtClean="0"/>
              <a:t> </a:t>
            </a:r>
            <a:r>
              <a:rPr lang="ru-RU" sz="3200" dirty="0" err="1" smtClean="0"/>
              <a:t>інформація</a:t>
            </a:r>
            <a:r>
              <a:rPr lang="ru-RU" sz="3200" dirty="0" smtClean="0"/>
              <a:t> </a:t>
            </a:r>
            <a:r>
              <a:rPr lang="ru-RU" sz="3200" dirty="0"/>
              <a:t>про </a:t>
            </a:r>
            <a:r>
              <a:rPr lang="ru-RU" sz="3200" dirty="0" err="1"/>
              <a:t>плачевні</a:t>
            </a:r>
            <a:r>
              <a:rPr lang="ru-RU" sz="3200" dirty="0"/>
              <a:t> </a:t>
            </a:r>
            <a:r>
              <a:rPr lang="ru-RU" sz="3200" dirty="0" err="1"/>
              <a:t>результати</a:t>
            </a:r>
            <a:r>
              <a:rPr lang="ru-RU" sz="3200" dirty="0"/>
              <a:t> </a:t>
            </a:r>
            <a:r>
              <a:rPr lang="ru-RU" sz="3200" dirty="0" err="1"/>
              <a:t>пожежі</a:t>
            </a:r>
            <a:r>
              <a:rPr lang="ru-RU" sz="3200" dirty="0"/>
              <a:t>. </a:t>
            </a:r>
            <a:r>
              <a:rPr lang="ru-RU" sz="3200" dirty="0" err="1"/>
              <a:t>Скажіть</a:t>
            </a:r>
            <a:r>
              <a:rPr lang="ru-RU" sz="3200" dirty="0"/>
              <a:t> </a:t>
            </a:r>
            <a:r>
              <a:rPr lang="ru-RU" sz="3200" dirty="0" err="1"/>
              <a:t>це</a:t>
            </a:r>
            <a:r>
              <a:rPr lang="ru-RU" sz="3200" dirty="0"/>
              <a:t> слово. </a:t>
            </a:r>
            <a:endParaRPr lang="ru-RU" sz="3200" dirty="0" smtClean="0"/>
          </a:p>
          <a:p>
            <a:pPr marL="137160" lvl="0" indent="0">
              <a:buNone/>
            </a:pPr>
            <a:endParaRPr lang="ru-RU" sz="3200" dirty="0" smtClean="0"/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>
                <a:hlinkClick r:id="rId2" action="ppaction://hlinksldjump"/>
              </a:rPr>
              <a:t>ТЛО – </a:t>
            </a:r>
            <a:r>
              <a:rPr lang="ru-RU" sz="3200" dirty="0" err="1">
                <a:hlinkClick r:id="rId2" action="ppaction://hlinksldjump"/>
              </a:rPr>
              <a:t>згоріти</a:t>
            </a:r>
            <a:r>
              <a:rPr lang="ru-RU" sz="3200" dirty="0">
                <a:hlinkClick r:id="rId2" action="ppaction://hlinksldjump"/>
              </a:rPr>
              <a:t> дотла.)</a:t>
            </a:r>
            <a:endParaRPr lang="ru-RU" sz="3200" dirty="0"/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959604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14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40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smtClean="0"/>
              <a:t>Температуру </a:t>
            </a:r>
            <a:r>
              <a:rPr lang="ru-RU" sz="3200" dirty="0" err="1"/>
              <a:t>горіння</a:t>
            </a:r>
            <a:r>
              <a:rPr lang="ru-RU" sz="3200" dirty="0"/>
              <a:t> </a:t>
            </a:r>
            <a:r>
              <a:rPr lang="ru-RU" sz="3200" dirty="0" err="1"/>
              <a:t>паперу</a:t>
            </a:r>
            <a:r>
              <a:rPr lang="ru-RU" sz="3200" dirty="0"/>
              <a:t> </a:t>
            </a:r>
            <a:r>
              <a:rPr lang="ru-RU" sz="3200" dirty="0" err="1"/>
              <a:t>знає</a:t>
            </a:r>
            <a:r>
              <a:rPr lang="ru-RU" sz="3200" dirty="0"/>
              <a:t> </a:t>
            </a:r>
            <a:r>
              <a:rPr lang="ru-RU" sz="3200" dirty="0" err="1"/>
              <a:t>кожен</a:t>
            </a:r>
            <a:r>
              <a:rPr lang="ru-RU" sz="3200" dirty="0"/>
              <a:t> любитель фантастики. </a:t>
            </a:r>
            <a:r>
              <a:rPr lang="ru-RU" sz="3200" dirty="0" err="1"/>
              <a:t>Чи</a:t>
            </a:r>
            <a:r>
              <a:rPr lang="ru-RU" sz="3200" dirty="0"/>
              <a:t> </a:t>
            </a:r>
            <a:r>
              <a:rPr lang="ru-RU" sz="3200" dirty="0" err="1"/>
              <a:t>вірне</a:t>
            </a:r>
            <a:r>
              <a:rPr lang="ru-RU" sz="3200" dirty="0"/>
              <a:t>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твердження</a:t>
            </a:r>
            <a:r>
              <a:rPr lang="ru-RU" sz="3200" dirty="0"/>
              <a:t>? </a:t>
            </a:r>
            <a:endParaRPr lang="ru-RU" sz="3200" dirty="0" smtClean="0"/>
          </a:p>
          <a:p>
            <a:pPr marL="137160" lvl="0" indent="0">
              <a:buNone/>
            </a:pPr>
            <a:endParaRPr lang="ru-RU" sz="3200" dirty="0" smtClean="0"/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>
                <a:hlinkClick r:id="rId2" action="ppaction://hlinksldjump"/>
              </a:rPr>
              <a:t>Так, «451 за Фаренгейтом» – роман Р. </a:t>
            </a:r>
            <a:r>
              <a:rPr lang="ru-RU" sz="3200" dirty="0" err="1">
                <a:hlinkClick r:id="rId2" action="ppaction://hlinksldjump"/>
              </a:rPr>
              <a:t>Бредбері</a:t>
            </a:r>
            <a:r>
              <a:rPr lang="ru-RU" sz="3200" dirty="0">
                <a:hlinkClick r:id="rId2" action="ppaction://hlinksldjump"/>
              </a:rPr>
              <a:t>)</a:t>
            </a:r>
            <a:endParaRPr lang="ru-RU" sz="3200" dirty="0"/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129081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15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pPr marL="137160" lvl="0" indent="0">
              <a:buNone/>
            </a:pPr>
            <a:r>
              <a:rPr lang="ru-RU" sz="3200" dirty="0" err="1" smtClean="0"/>
              <a:t>Назвіть</a:t>
            </a:r>
            <a:r>
              <a:rPr lang="ru-RU" sz="3200" dirty="0" smtClean="0"/>
              <a:t> </a:t>
            </a:r>
            <a:r>
              <a:rPr lang="ru-RU" sz="3200" dirty="0" err="1"/>
              <a:t>хоча</a:t>
            </a:r>
            <a:r>
              <a:rPr lang="ru-RU" sz="3200" dirty="0"/>
              <a:t> б два </a:t>
            </a:r>
            <a:r>
              <a:rPr lang="ru-RU" sz="3200" dirty="0" err="1"/>
              <a:t>місця</a:t>
            </a:r>
            <a:r>
              <a:rPr lang="ru-RU" sz="3200" dirty="0"/>
              <a:t> з </a:t>
            </a:r>
            <a:r>
              <a:rPr lang="ru-RU" sz="3200" dirty="0" err="1"/>
              <a:t>чотирьох</a:t>
            </a:r>
            <a:r>
              <a:rPr lang="ru-RU" sz="3200" dirty="0"/>
              <a:t>, де заборонено </a:t>
            </a:r>
            <a:r>
              <a:rPr lang="ru-RU" sz="3200" dirty="0" err="1"/>
              <a:t>зупиняти</a:t>
            </a:r>
            <a:r>
              <a:rPr lang="ru-RU" sz="3200" dirty="0"/>
              <a:t> потяг у </a:t>
            </a:r>
            <a:r>
              <a:rPr lang="ru-RU" sz="3200" dirty="0" err="1"/>
              <a:t>випадку</a:t>
            </a:r>
            <a:r>
              <a:rPr lang="ru-RU" sz="3200" dirty="0"/>
              <a:t> </a:t>
            </a:r>
            <a:r>
              <a:rPr lang="ru-RU" sz="3200" dirty="0" err="1"/>
              <a:t>пожежі</a:t>
            </a:r>
            <a:r>
              <a:rPr lang="ru-RU" sz="3200" dirty="0"/>
              <a:t>, </a:t>
            </a:r>
            <a:r>
              <a:rPr lang="ru-RU" sz="3200" dirty="0" err="1"/>
              <a:t>згідно</a:t>
            </a:r>
            <a:r>
              <a:rPr lang="ru-RU" sz="3200" dirty="0"/>
              <a:t> з </a:t>
            </a:r>
            <a:r>
              <a:rPr lang="ru-RU" sz="3200" dirty="0" err="1"/>
              <a:t>пам’яткою</a:t>
            </a:r>
            <a:r>
              <a:rPr lang="ru-RU" sz="3200" dirty="0"/>
              <a:t> </a:t>
            </a:r>
            <a:r>
              <a:rPr lang="ru-RU" sz="3200" dirty="0" err="1"/>
              <a:t>пожежної</a:t>
            </a:r>
            <a:r>
              <a:rPr lang="ru-RU" sz="3200" dirty="0"/>
              <a:t> </a:t>
            </a:r>
            <a:r>
              <a:rPr lang="ru-RU" sz="3200" dirty="0" err="1"/>
              <a:t>безпеки</a:t>
            </a:r>
            <a:r>
              <a:rPr lang="ru-RU" sz="3200" dirty="0"/>
              <a:t>. </a:t>
            </a:r>
            <a:endParaRPr lang="ru-RU" sz="3200" dirty="0" smtClean="0"/>
          </a:p>
          <a:p>
            <a:pPr marL="137160" lvl="0" indent="0" algn="ctr">
              <a:buNone/>
            </a:pPr>
            <a:endParaRPr lang="ru-RU" sz="3200" dirty="0" smtClean="0"/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 err="1">
                <a:hlinkClick r:id="rId2" action="ppaction://hlinksldjump"/>
              </a:rPr>
              <a:t>Тунель</a:t>
            </a:r>
            <a:r>
              <a:rPr lang="ru-RU" sz="3200" dirty="0">
                <a:hlinkClick r:id="rId2" action="ppaction://hlinksldjump"/>
              </a:rPr>
              <a:t>, </a:t>
            </a:r>
            <a:r>
              <a:rPr lang="ru-RU" sz="3200" dirty="0" err="1">
                <a:hlinkClick r:id="rId2" action="ppaction://hlinksldjump"/>
              </a:rPr>
              <a:t>міст</a:t>
            </a:r>
            <a:r>
              <a:rPr lang="ru-RU" sz="3200" dirty="0">
                <a:hlinkClick r:id="rId2" action="ppaction://hlinksldjump"/>
              </a:rPr>
              <a:t>, акведук і </a:t>
            </a:r>
            <a:r>
              <a:rPr lang="ru-RU" sz="3200" dirty="0" err="1">
                <a:hlinkClick r:id="rId2" action="ppaction://hlinksldjump"/>
              </a:rPr>
              <a:t>віадук</a:t>
            </a:r>
            <a:r>
              <a:rPr lang="ru-RU" sz="3200" dirty="0" smtClean="0">
                <a:hlinkClick r:id="rId2" action="ppaction://hlinksldjump"/>
              </a:rPr>
              <a:t>)</a:t>
            </a:r>
            <a:endParaRPr lang="ru-RU" sz="3200" dirty="0" smtClean="0"/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102470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Епіграф: </a:t>
            </a:r>
            <a:r>
              <a:rPr lang="uk-UA" sz="4000" dirty="0" smtClean="0"/>
              <a:t>«Біда з вогнем, але і без вогню біда»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3713990" cy="2785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50" y="1889398"/>
            <a:ext cx="4133737" cy="2755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157192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Девіз: </a:t>
            </a:r>
            <a:r>
              <a:rPr lang="uk-UA" sz="36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«Знати – щоб передбачити, </a:t>
            </a:r>
            <a:r>
              <a:rPr lang="uk-UA" sz="36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передбачити</a:t>
            </a:r>
            <a:r>
              <a:rPr lang="uk-UA" sz="36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щоб діяти!»</a:t>
            </a:r>
            <a:endParaRPr lang="ru-RU" sz="36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KVN_NA_VYHOD_na_labutenah_rington_-_Bez_nazvaniya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4447" y="6237312"/>
            <a:ext cx="292903" cy="2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454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16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smtClean="0"/>
              <a:t>Яка </a:t>
            </a:r>
            <a:r>
              <a:rPr lang="ru-RU" sz="3200" dirty="0"/>
              <a:t>бочка </a:t>
            </a:r>
            <a:r>
              <a:rPr lang="ru-RU" sz="3200" dirty="0" err="1"/>
              <a:t>небезпечніша</a:t>
            </a:r>
            <a:r>
              <a:rPr lang="ru-RU" sz="3200" dirty="0"/>
              <a:t>: </a:t>
            </a:r>
            <a:r>
              <a:rPr lang="ru-RU" sz="3200" dirty="0" err="1"/>
              <a:t>наповнена</a:t>
            </a:r>
            <a:r>
              <a:rPr lang="ru-RU" sz="3200" dirty="0"/>
              <a:t> бензином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порожня</a:t>
            </a:r>
            <a:r>
              <a:rPr lang="ru-RU" sz="3200" dirty="0"/>
              <a:t> з-</a:t>
            </a:r>
            <a:r>
              <a:rPr lang="ru-RU" sz="3200" dirty="0" err="1"/>
              <a:t>під</a:t>
            </a:r>
            <a:r>
              <a:rPr lang="ru-RU" sz="3200" dirty="0"/>
              <a:t> бензину</a:t>
            </a:r>
            <a:r>
              <a:rPr lang="ru-RU" sz="3200" dirty="0" smtClean="0"/>
              <a:t>?</a:t>
            </a:r>
          </a:p>
          <a:p>
            <a:pPr marL="137160" lvl="0" indent="0">
              <a:buNone/>
            </a:pPr>
            <a:r>
              <a:rPr lang="ru-RU" sz="3200" dirty="0" smtClean="0"/>
              <a:t> </a:t>
            </a:r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 err="1">
                <a:hlinkClick r:id="rId2" action="ppaction://hlinksldjump"/>
              </a:rPr>
              <a:t>Найнебезпечніша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порожня</a:t>
            </a:r>
            <a:r>
              <a:rPr lang="ru-RU" sz="3200" dirty="0">
                <a:hlinkClick r:id="rId2" action="ppaction://hlinksldjump"/>
              </a:rPr>
              <a:t>, </a:t>
            </a:r>
            <a:r>
              <a:rPr lang="ru-RU" sz="3200" dirty="0" err="1">
                <a:hlinkClick r:id="rId2" action="ppaction://hlinksldjump"/>
              </a:rPr>
              <a:t>оскільки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може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статися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вибух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парів</a:t>
            </a:r>
            <a:r>
              <a:rPr lang="ru-RU" sz="3200" dirty="0">
                <a:hlinkClick r:id="rId2" action="ppaction://hlinksldjump"/>
              </a:rPr>
              <a:t> бензину</a:t>
            </a:r>
            <a:r>
              <a:rPr lang="ru-RU" sz="3200" dirty="0" smtClean="0">
                <a:hlinkClick r:id="rId2" action="ppaction://hlinksldjump"/>
              </a:rPr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924130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17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smtClean="0"/>
              <a:t>Для </a:t>
            </a:r>
            <a:r>
              <a:rPr lang="ru-RU" sz="3200" dirty="0" err="1"/>
              <a:t>чого</a:t>
            </a:r>
            <a:r>
              <a:rPr lang="ru-RU" sz="3200" dirty="0"/>
              <a:t> </a:t>
            </a:r>
            <a:r>
              <a:rPr lang="ru-RU" sz="3200" dirty="0" err="1"/>
              <a:t>жителі</a:t>
            </a:r>
            <a:r>
              <a:rPr lang="ru-RU" sz="3200" dirty="0"/>
              <a:t> </a:t>
            </a:r>
            <a:r>
              <a:rPr lang="ru-RU" sz="3200" dirty="0" err="1"/>
              <a:t>середньовічних</a:t>
            </a:r>
            <a:r>
              <a:rPr lang="ru-RU" sz="3200" dirty="0"/>
              <a:t> </a:t>
            </a:r>
            <a:r>
              <a:rPr lang="ru-RU" sz="3200" dirty="0" err="1"/>
              <a:t>міст</a:t>
            </a:r>
            <a:r>
              <a:rPr lang="ru-RU" sz="3200" dirty="0"/>
              <a:t> </a:t>
            </a:r>
            <a:r>
              <a:rPr lang="ru-RU" sz="3200" dirty="0" err="1"/>
              <a:t>використовували</a:t>
            </a:r>
            <a:r>
              <a:rPr lang="ru-RU" sz="3200" dirty="0"/>
              <a:t> </a:t>
            </a:r>
            <a:r>
              <a:rPr lang="ru-RU" sz="3200" dirty="0" err="1"/>
              <a:t>величезні</a:t>
            </a:r>
            <a:r>
              <a:rPr lang="ru-RU" sz="3200" dirty="0"/>
              <a:t>, </a:t>
            </a:r>
            <a:r>
              <a:rPr lang="ru-RU" sz="3200" dirty="0" err="1"/>
              <a:t>довжиною</a:t>
            </a:r>
            <a:r>
              <a:rPr lang="ru-RU" sz="3200" dirty="0"/>
              <a:t> до </a:t>
            </a:r>
            <a:r>
              <a:rPr lang="ru-RU" sz="3200" dirty="0" err="1"/>
              <a:t>півтора</a:t>
            </a:r>
            <a:r>
              <a:rPr lang="ru-RU" sz="3200" dirty="0"/>
              <a:t> </a:t>
            </a:r>
            <a:r>
              <a:rPr lang="ru-RU" sz="3200" dirty="0" err="1"/>
              <a:t>метрів</a:t>
            </a:r>
            <a:r>
              <a:rPr lang="ru-RU" sz="3200" dirty="0"/>
              <a:t>, </a:t>
            </a:r>
            <a:r>
              <a:rPr lang="ru-RU" sz="3200" dirty="0" err="1"/>
              <a:t>шприци</a:t>
            </a:r>
            <a:r>
              <a:rPr lang="ru-RU" sz="3200" dirty="0"/>
              <a:t>? </a:t>
            </a:r>
            <a:endParaRPr lang="ru-RU" sz="3200" dirty="0" smtClean="0"/>
          </a:p>
          <a:p>
            <a:pPr marL="137160" lvl="0" indent="0">
              <a:buNone/>
            </a:pPr>
            <a:endParaRPr lang="ru-RU" sz="3200" dirty="0"/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>
                <a:hlinkClick r:id="rId2" action="ppaction://hlinksldjump"/>
              </a:rPr>
              <a:t>Для </a:t>
            </a:r>
            <a:r>
              <a:rPr lang="ru-RU" sz="3200" dirty="0" err="1">
                <a:hlinkClick r:id="rId2" action="ppaction://hlinksldjump"/>
              </a:rPr>
              <a:t>гасіння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пожеж</a:t>
            </a:r>
            <a:r>
              <a:rPr lang="ru-RU" sz="3200" dirty="0">
                <a:hlinkClick r:id="rId2" action="ppaction://hlinksldjump"/>
              </a:rPr>
              <a:t>.)</a:t>
            </a:r>
            <a:endParaRPr lang="ru-RU" sz="3200" dirty="0"/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33901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18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err="1" smtClean="0"/>
              <a:t>Якого</a:t>
            </a:r>
            <a:r>
              <a:rPr lang="ru-RU" sz="3200" dirty="0" smtClean="0"/>
              <a:t> </a:t>
            </a:r>
            <a:r>
              <a:rPr lang="ru-RU" sz="3200" dirty="0"/>
              <a:t>невеликого </a:t>
            </a:r>
            <a:r>
              <a:rPr lang="ru-RU" sz="3200" dirty="0" err="1"/>
              <a:t>строкатого</a:t>
            </a:r>
            <a:r>
              <a:rPr lang="ru-RU" sz="3200" dirty="0"/>
              <a:t> </a:t>
            </a:r>
            <a:r>
              <a:rPr lang="ru-RU" sz="3200" dirty="0" err="1"/>
              <a:t>метелика</a:t>
            </a:r>
            <a:r>
              <a:rPr lang="ru-RU" sz="3200" dirty="0"/>
              <a:t> не </a:t>
            </a:r>
            <a:r>
              <a:rPr lang="ru-RU" sz="3200" dirty="0" err="1"/>
              <a:t>люблять</a:t>
            </a:r>
            <a:r>
              <a:rPr lang="ru-RU" sz="3200" dirty="0"/>
              <a:t> </a:t>
            </a:r>
            <a:r>
              <a:rPr lang="ru-RU" sz="3200" dirty="0" err="1"/>
              <a:t>пожежники</a:t>
            </a:r>
            <a:r>
              <a:rPr lang="ru-RU" sz="3200" dirty="0"/>
              <a:t>? </a:t>
            </a:r>
            <a:endParaRPr lang="ru-RU" sz="3200" dirty="0" smtClean="0"/>
          </a:p>
          <a:p>
            <a:pPr marL="137160" lvl="0" indent="0">
              <a:buNone/>
            </a:pPr>
            <a:endParaRPr lang="ru-RU" sz="3200" dirty="0" smtClean="0"/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 err="1">
                <a:hlinkClick r:id="rId2" action="ppaction://hlinksldjump"/>
              </a:rPr>
              <a:t>Огнівку</a:t>
            </a:r>
            <a:r>
              <a:rPr lang="ru-RU" sz="3200" dirty="0">
                <a:hlinkClick r:id="rId2" action="ppaction://hlinksldjump"/>
              </a:rPr>
              <a:t>)</a:t>
            </a:r>
            <a:endParaRPr lang="ru-RU" sz="3200" dirty="0"/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495360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19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smtClean="0"/>
              <a:t>Яке </a:t>
            </a:r>
            <a:r>
              <a:rPr lang="ru-RU" sz="3200" dirty="0" err="1"/>
              <a:t>паливо</a:t>
            </a:r>
            <a:r>
              <a:rPr lang="ru-RU" sz="3200" dirty="0"/>
              <a:t> </a:t>
            </a:r>
            <a:r>
              <a:rPr lang="ru-RU" sz="3200" dirty="0" err="1"/>
              <a:t>видобувають</a:t>
            </a:r>
            <a:r>
              <a:rPr lang="ru-RU" sz="3200" dirty="0"/>
              <a:t> на </a:t>
            </a:r>
            <a:r>
              <a:rPr lang="ru-RU" sz="3200" dirty="0" err="1"/>
              <a:t>болоті</a:t>
            </a:r>
            <a:r>
              <a:rPr lang="ru-RU" sz="3200" dirty="0"/>
              <a:t>? </a:t>
            </a:r>
            <a:endParaRPr lang="ru-RU" sz="3200" dirty="0" smtClean="0"/>
          </a:p>
          <a:p>
            <a:pPr marL="137160" lvl="0" indent="0">
              <a:buNone/>
            </a:pPr>
            <a:endParaRPr lang="ru-RU" sz="3200" dirty="0" smtClean="0"/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>
                <a:hlinkClick r:id="rId2" action="ppaction://hlinksldjump"/>
              </a:rPr>
              <a:t>Торф.)</a:t>
            </a:r>
            <a:endParaRPr lang="ru-RU" sz="3200" dirty="0"/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6988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20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err="1" smtClean="0"/>
              <a:t>Згарище</a:t>
            </a:r>
            <a:r>
              <a:rPr lang="ru-RU" sz="3200" dirty="0" smtClean="0"/>
              <a:t> </a:t>
            </a:r>
            <a:r>
              <a:rPr lang="ru-RU" sz="3200" dirty="0"/>
              <a:t>–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дуже</a:t>
            </a:r>
            <a:r>
              <a:rPr lang="ru-RU" sz="3200" dirty="0"/>
              <a:t> велика </a:t>
            </a:r>
            <a:r>
              <a:rPr lang="ru-RU" sz="3200" dirty="0" err="1"/>
              <a:t>пожежа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місце</a:t>
            </a:r>
            <a:r>
              <a:rPr lang="ru-RU" sz="3200" dirty="0"/>
              <a:t>, де </a:t>
            </a:r>
            <a:r>
              <a:rPr lang="ru-RU" sz="3200" dirty="0" err="1"/>
              <a:t>була</a:t>
            </a:r>
            <a:r>
              <a:rPr lang="ru-RU" sz="3200" dirty="0"/>
              <a:t> </a:t>
            </a:r>
            <a:r>
              <a:rPr lang="ru-RU" sz="3200" dirty="0" err="1"/>
              <a:t>пожежа</a:t>
            </a:r>
            <a:r>
              <a:rPr lang="ru-RU" sz="3200" dirty="0"/>
              <a:t>? </a:t>
            </a:r>
            <a:endParaRPr lang="ru-RU" sz="3200" dirty="0" smtClean="0"/>
          </a:p>
          <a:p>
            <a:pPr marL="137160" lvl="0" indent="0">
              <a:buNone/>
            </a:pPr>
            <a:endParaRPr lang="ru-RU" sz="3200" dirty="0" smtClean="0"/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 err="1">
                <a:hlinkClick r:id="rId2" action="ppaction://hlinksldjump"/>
              </a:rPr>
              <a:t>Це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місце</a:t>
            </a:r>
            <a:r>
              <a:rPr lang="ru-RU" sz="3200" dirty="0">
                <a:hlinkClick r:id="rId2" action="ppaction://hlinksldjump"/>
              </a:rPr>
              <a:t>, де </a:t>
            </a:r>
            <a:r>
              <a:rPr lang="ru-RU" sz="3200" dirty="0" err="1">
                <a:hlinkClick r:id="rId2" action="ppaction://hlinksldjump"/>
              </a:rPr>
              <a:t>була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пожежа</a:t>
            </a:r>
            <a:r>
              <a:rPr lang="ru-RU" sz="3200" dirty="0" smtClean="0">
                <a:hlinkClick r:id="rId2" action="ppaction://hlinksldjump"/>
              </a:rPr>
              <a:t>)</a:t>
            </a:r>
            <a:endParaRPr lang="ru-RU" sz="3200" dirty="0"/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035158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dirty="0"/>
              <a:t>Раунд </a:t>
            </a:r>
            <a:r>
              <a:rPr lang="uk-UA" sz="3600" dirty="0" smtClean="0"/>
              <a:t>2.</a:t>
            </a:r>
            <a:r>
              <a:rPr lang="en-US" sz="3600" dirty="0" smtClean="0"/>
              <a:t> </a:t>
            </a:r>
            <a:r>
              <a:rPr lang="uk-UA" sz="3600" dirty="0" smtClean="0"/>
              <a:t>Кросворд «Відгадай слово»</a:t>
            </a:r>
            <a:endParaRPr lang="ru-RU" sz="3600" dirty="0"/>
          </a:p>
        </p:txBody>
      </p:sp>
      <p:sp>
        <p:nvSpPr>
          <p:cNvPr id="3121" name="AutoShape 111"/>
          <p:cNvSpPr>
            <a:spLocks noChangeAspect="1" noChangeArrowheads="1" noTextEdit="1"/>
          </p:cNvSpPr>
          <p:nvPr/>
        </p:nvSpPr>
        <p:spPr bwMode="auto">
          <a:xfrm>
            <a:off x="457200" y="1484313"/>
            <a:ext cx="8228013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22" name="Rectangle 113"/>
          <p:cNvSpPr>
            <a:spLocks noChangeArrowheads="1"/>
          </p:cNvSpPr>
          <p:nvPr/>
        </p:nvSpPr>
        <p:spPr bwMode="auto">
          <a:xfrm>
            <a:off x="998538" y="5684838"/>
            <a:ext cx="12700" cy="6096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23" name="Rectangle 114"/>
          <p:cNvSpPr>
            <a:spLocks noChangeArrowheads="1"/>
          </p:cNvSpPr>
          <p:nvPr/>
        </p:nvSpPr>
        <p:spPr bwMode="auto">
          <a:xfrm>
            <a:off x="1547813" y="5684838"/>
            <a:ext cx="12700" cy="6096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24" name="Rectangle 115"/>
          <p:cNvSpPr>
            <a:spLocks noChangeArrowheads="1"/>
          </p:cNvSpPr>
          <p:nvPr/>
        </p:nvSpPr>
        <p:spPr bwMode="auto">
          <a:xfrm>
            <a:off x="2095500" y="5086351"/>
            <a:ext cx="12700" cy="12080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25" name="Rectangle 116"/>
          <p:cNvSpPr>
            <a:spLocks noChangeArrowheads="1"/>
          </p:cNvSpPr>
          <p:nvPr/>
        </p:nvSpPr>
        <p:spPr bwMode="auto">
          <a:xfrm>
            <a:off x="2644775" y="2097088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26" name="Rectangle 117"/>
          <p:cNvSpPr>
            <a:spLocks noChangeArrowheads="1"/>
          </p:cNvSpPr>
          <p:nvPr/>
        </p:nvSpPr>
        <p:spPr bwMode="auto">
          <a:xfrm>
            <a:off x="2644775" y="4489451"/>
            <a:ext cx="12700" cy="18049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27" name="Rectangle 118"/>
          <p:cNvSpPr>
            <a:spLocks noChangeArrowheads="1"/>
          </p:cNvSpPr>
          <p:nvPr/>
        </p:nvSpPr>
        <p:spPr bwMode="auto">
          <a:xfrm>
            <a:off x="3194050" y="2097088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28" name="Rectangle 119"/>
          <p:cNvSpPr>
            <a:spLocks noChangeArrowheads="1"/>
          </p:cNvSpPr>
          <p:nvPr/>
        </p:nvSpPr>
        <p:spPr bwMode="auto">
          <a:xfrm>
            <a:off x="3194050" y="3294063"/>
            <a:ext cx="12700" cy="6096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29" name="Rectangle 120"/>
          <p:cNvSpPr>
            <a:spLocks noChangeArrowheads="1"/>
          </p:cNvSpPr>
          <p:nvPr/>
        </p:nvSpPr>
        <p:spPr bwMode="auto">
          <a:xfrm>
            <a:off x="3194050" y="4489451"/>
            <a:ext cx="12700" cy="18049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0" name="Rectangle 121"/>
          <p:cNvSpPr>
            <a:spLocks noChangeArrowheads="1"/>
          </p:cNvSpPr>
          <p:nvPr/>
        </p:nvSpPr>
        <p:spPr bwMode="auto">
          <a:xfrm>
            <a:off x="3741738" y="2097088"/>
            <a:ext cx="12700" cy="419735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1" name="Rectangle 122"/>
          <p:cNvSpPr>
            <a:spLocks noChangeArrowheads="1"/>
          </p:cNvSpPr>
          <p:nvPr/>
        </p:nvSpPr>
        <p:spPr bwMode="auto">
          <a:xfrm>
            <a:off x="4291013" y="1500188"/>
            <a:ext cx="12700" cy="479425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2" name="Rectangle 123"/>
          <p:cNvSpPr>
            <a:spLocks noChangeArrowheads="1"/>
          </p:cNvSpPr>
          <p:nvPr/>
        </p:nvSpPr>
        <p:spPr bwMode="auto">
          <a:xfrm>
            <a:off x="4838700" y="1500188"/>
            <a:ext cx="12700" cy="479425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3" name="Rectangle 124"/>
          <p:cNvSpPr>
            <a:spLocks noChangeArrowheads="1"/>
          </p:cNvSpPr>
          <p:nvPr/>
        </p:nvSpPr>
        <p:spPr bwMode="auto">
          <a:xfrm>
            <a:off x="5387975" y="1500188"/>
            <a:ext cx="12700" cy="479425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4" name="Rectangle 125"/>
          <p:cNvSpPr>
            <a:spLocks noChangeArrowheads="1"/>
          </p:cNvSpPr>
          <p:nvPr/>
        </p:nvSpPr>
        <p:spPr bwMode="auto">
          <a:xfrm>
            <a:off x="5937250" y="1500188"/>
            <a:ext cx="12700" cy="18049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5" name="Rectangle 126"/>
          <p:cNvSpPr>
            <a:spLocks noChangeArrowheads="1"/>
          </p:cNvSpPr>
          <p:nvPr/>
        </p:nvSpPr>
        <p:spPr bwMode="auto">
          <a:xfrm>
            <a:off x="5937250" y="3890963"/>
            <a:ext cx="12700" cy="2403475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6" name="Rectangle 127"/>
          <p:cNvSpPr>
            <a:spLocks noChangeArrowheads="1"/>
          </p:cNvSpPr>
          <p:nvPr/>
        </p:nvSpPr>
        <p:spPr bwMode="auto">
          <a:xfrm>
            <a:off x="6484938" y="1500188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7" name="Rectangle 128"/>
          <p:cNvSpPr>
            <a:spLocks noChangeArrowheads="1"/>
          </p:cNvSpPr>
          <p:nvPr/>
        </p:nvSpPr>
        <p:spPr bwMode="auto">
          <a:xfrm>
            <a:off x="6484938" y="2695576"/>
            <a:ext cx="12700" cy="6096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8" name="Rectangle 129"/>
          <p:cNvSpPr>
            <a:spLocks noChangeArrowheads="1"/>
          </p:cNvSpPr>
          <p:nvPr/>
        </p:nvSpPr>
        <p:spPr bwMode="auto">
          <a:xfrm>
            <a:off x="6484938" y="3890963"/>
            <a:ext cx="12700" cy="2403475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9" name="Rectangle 130"/>
          <p:cNvSpPr>
            <a:spLocks noChangeArrowheads="1"/>
          </p:cNvSpPr>
          <p:nvPr/>
        </p:nvSpPr>
        <p:spPr bwMode="auto">
          <a:xfrm>
            <a:off x="7034213" y="1500188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0" name="Rectangle 131"/>
          <p:cNvSpPr>
            <a:spLocks noChangeArrowheads="1"/>
          </p:cNvSpPr>
          <p:nvPr/>
        </p:nvSpPr>
        <p:spPr bwMode="auto">
          <a:xfrm>
            <a:off x="7034213" y="2695576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1" name="Rectangle 132"/>
          <p:cNvSpPr>
            <a:spLocks noChangeArrowheads="1"/>
          </p:cNvSpPr>
          <p:nvPr/>
        </p:nvSpPr>
        <p:spPr bwMode="auto">
          <a:xfrm>
            <a:off x="7034213" y="3890963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2" name="Rectangle 133"/>
          <p:cNvSpPr>
            <a:spLocks noChangeArrowheads="1"/>
          </p:cNvSpPr>
          <p:nvPr/>
        </p:nvSpPr>
        <p:spPr bwMode="auto">
          <a:xfrm>
            <a:off x="7034213" y="5086351"/>
            <a:ext cx="12700" cy="12080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3" name="Rectangle 134"/>
          <p:cNvSpPr>
            <a:spLocks noChangeArrowheads="1"/>
          </p:cNvSpPr>
          <p:nvPr/>
        </p:nvSpPr>
        <p:spPr bwMode="auto">
          <a:xfrm>
            <a:off x="7581900" y="1500188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4" name="Rectangle 135"/>
          <p:cNvSpPr>
            <a:spLocks noChangeArrowheads="1"/>
          </p:cNvSpPr>
          <p:nvPr/>
        </p:nvSpPr>
        <p:spPr bwMode="auto">
          <a:xfrm>
            <a:off x="7581900" y="2695576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5" name="Rectangle 136"/>
          <p:cNvSpPr>
            <a:spLocks noChangeArrowheads="1"/>
          </p:cNvSpPr>
          <p:nvPr/>
        </p:nvSpPr>
        <p:spPr bwMode="auto">
          <a:xfrm>
            <a:off x="7581900" y="3890963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6" name="Rectangle 137"/>
          <p:cNvSpPr>
            <a:spLocks noChangeArrowheads="1"/>
          </p:cNvSpPr>
          <p:nvPr/>
        </p:nvSpPr>
        <p:spPr bwMode="auto">
          <a:xfrm>
            <a:off x="7581900" y="5086351"/>
            <a:ext cx="12700" cy="12080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7" name="Rectangle 138"/>
          <p:cNvSpPr>
            <a:spLocks noChangeArrowheads="1"/>
          </p:cNvSpPr>
          <p:nvPr/>
        </p:nvSpPr>
        <p:spPr bwMode="auto">
          <a:xfrm>
            <a:off x="8131175" y="1500188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8" name="Rectangle 139"/>
          <p:cNvSpPr>
            <a:spLocks noChangeArrowheads="1"/>
          </p:cNvSpPr>
          <p:nvPr/>
        </p:nvSpPr>
        <p:spPr bwMode="auto">
          <a:xfrm>
            <a:off x="8131175" y="3890963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9" name="Rectangle 140"/>
          <p:cNvSpPr>
            <a:spLocks noChangeArrowheads="1"/>
          </p:cNvSpPr>
          <p:nvPr/>
        </p:nvSpPr>
        <p:spPr bwMode="auto">
          <a:xfrm>
            <a:off x="8131175" y="5086351"/>
            <a:ext cx="12700" cy="12080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50" name="Rectangle 141"/>
          <p:cNvSpPr>
            <a:spLocks noChangeArrowheads="1"/>
          </p:cNvSpPr>
          <p:nvPr/>
        </p:nvSpPr>
        <p:spPr bwMode="auto">
          <a:xfrm>
            <a:off x="2644775" y="2097088"/>
            <a:ext cx="5499100" cy="142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51" name="Rectangle 142"/>
          <p:cNvSpPr>
            <a:spLocks noChangeArrowheads="1"/>
          </p:cNvSpPr>
          <p:nvPr/>
        </p:nvSpPr>
        <p:spPr bwMode="auto">
          <a:xfrm>
            <a:off x="2644775" y="2695576"/>
            <a:ext cx="4949825" cy="127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52" name="Rectangle 143"/>
          <p:cNvSpPr>
            <a:spLocks noChangeArrowheads="1"/>
          </p:cNvSpPr>
          <p:nvPr/>
        </p:nvSpPr>
        <p:spPr bwMode="auto">
          <a:xfrm>
            <a:off x="3194050" y="3294063"/>
            <a:ext cx="4400550" cy="127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53" name="Rectangle 144"/>
          <p:cNvSpPr>
            <a:spLocks noChangeArrowheads="1"/>
          </p:cNvSpPr>
          <p:nvPr/>
        </p:nvSpPr>
        <p:spPr bwMode="auto">
          <a:xfrm>
            <a:off x="3194050" y="3890963"/>
            <a:ext cx="4949825" cy="127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54" name="Rectangle 145"/>
          <p:cNvSpPr>
            <a:spLocks noChangeArrowheads="1"/>
          </p:cNvSpPr>
          <p:nvPr/>
        </p:nvSpPr>
        <p:spPr bwMode="auto">
          <a:xfrm>
            <a:off x="2644775" y="4489451"/>
            <a:ext cx="5499100" cy="127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55" name="Rectangle 146"/>
          <p:cNvSpPr>
            <a:spLocks noChangeArrowheads="1"/>
          </p:cNvSpPr>
          <p:nvPr/>
        </p:nvSpPr>
        <p:spPr bwMode="auto">
          <a:xfrm>
            <a:off x="2095500" y="5086351"/>
            <a:ext cx="6597650" cy="127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56" name="Rectangle 147"/>
          <p:cNvSpPr>
            <a:spLocks noChangeArrowheads="1"/>
          </p:cNvSpPr>
          <p:nvPr/>
        </p:nvSpPr>
        <p:spPr bwMode="auto">
          <a:xfrm>
            <a:off x="450850" y="5684838"/>
            <a:ext cx="8242301" cy="127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57" name="Rectangle 148"/>
          <p:cNvSpPr>
            <a:spLocks noChangeArrowheads="1"/>
          </p:cNvSpPr>
          <p:nvPr/>
        </p:nvSpPr>
        <p:spPr bwMode="auto">
          <a:xfrm>
            <a:off x="450850" y="5684838"/>
            <a:ext cx="12700" cy="6096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58" name="Rectangle 149"/>
          <p:cNvSpPr>
            <a:spLocks noChangeArrowheads="1"/>
          </p:cNvSpPr>
          <p:nvPr/>
        </p:nvSpPr>
        <p:spPr bwMode="auto">
          <a:xfrm>
            <a:off x="8680450" y="5086351"/>
            <a:ext cx="12700" cy="611188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59" name="Rectangle 150"/>
          <p:cNvSpPr>
            <a:spLocks noChangeArrowheads="1"/>
          </p:cNvSpPr>
          <p:nvPr/>
        </p:nvSpPr>
        <p:spPr bwMode="auto">
          <a:xfrm>
            <a:off x="4291013" y="1500188"/>
            <a:ext cx="3852863" cy="127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60" name="Rectangle 151"/>
          <p:cNvSpPr>
            <a:spLocks noChangeArrowheads="1"/>
          </p:cNvSpPr>
          <p:nvPr/>
        </p:nvSpPr>
        <p:spPr bwMode="auto">
          <a:xfrm>
            <a:off x="450850" y="6281738"/>
            <a:ext cx="7693025" cy="12700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61" name="Rectangle 152"/>
          <p:cNvSpPr>
            <a:spLocks noChangeArrowheads="1"/>
          </p:cNvSpPr>
          <p:nvPr/>
        </p:nvSpPr>
        <p:spPr bwMode="auto">
          <a:xfrm>
            <a:off x="4389438" y="1566863"/>
            <a:ext cx="32657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hlinkClick r:id="rId4" action="ppaction://hlinksldjump"/>
              </a:rPr>
              <a:t>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226" name="Группа 3225"/>
          <p:cNvGrpSpPr/>
          <p:nvPr/>
        </p:nvGrpSpPr>
        <p:grpSpPr>
          <a:xfrm>
            <a:off x="5019675" y="1611313"/>
            <a:ext cx="2960688" cy="485776"/>
            <a:chOff x="5019675" y="1611313"/>
            <a:chExt cx="2960688" cy="485776"/>
          </a:xfrm>
        </p:grpSpPr>
        <p:sp>
          <p:nvSpPr>
            <p:cNvPr id="3162" name="Rectangle 153"/>
            <p:cNvSpPr>
              <a:spLocks noChangeArrowheads="1"/>
            </p:cNvSpPr>
            <p:nvPr/>
          </p:nvSpPr>
          <p:spPr bwMode="auto">
            <a:xfrm>
              <a:off x="5019675" y="1611313"/>
              <a:ext cx="3556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п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63" name="Rectangle 154"/>
            <p:cNvSpPr>
              <a:spLocks noChangeArrowheads="1"/>
            </p:cNvSpPr>
            <p:nvPr/>
          </p:nvSpPr>
          <p:spPr bwMode="auto">
            <a:xfrm>
              <a:off x="5486400" y="1616076"/>
              <a:ext cx="322263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64" name="Rectangle 155"/>
            <p:cNvSpPr>
              <a:spLocks noChangeArrowheads="1"/>
            </p:cNvSpPr>
            <p:nvPr/>
          </p:nvSpPr>
          <p:spPr bwMode="auto">
            <a:xfrm>
              <a:off x="6035675" y="1616076"/>
              <a:ext cx="3873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ж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65" name="Rectangle 156"/>
            <p:cNvSpPr>
              <a:spLocks noChangeArrowheads="1"/>
            </p:cNvSpPr>
            <p:nvPr/>
          </p:nvSpPr>
          <p:spPr bwMode="auto">
            <a:xfrm>
              <a:off x="6583363" y="1616076"/>
              <a:ext cx="300038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66" name="Rectangle 157"/>
            <p:cNvSpPr>
              <a:spLocks noChangeArrowheads="1"/>
            </p:cNvSpPr>
            <p:nvPr/>
          </p:nvSpPr>
          <p:spPr bwMode="auto">
            <a:xfrm>
              <a:off x="7132638" y="1616076"/>
              <a:ext cx="388938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ж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67" name="Rectangle 158"/>
            <p:cNvSpPr>
              <a:spLocks noChangeArrowheads="1"/>
            </p:cNvSpPr>
            <p:nvPr/>
          </p:nvSpPr>
          <p:spPr bwMode="auto">
            <a:xfrm>
              <a:off x="7680325" y="1616076"/>
              <a:ext cx="300038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168" name="Rectangle 159"/>
          <p:cNvSpPr>
            <a:spLocks noChangeArrowheads="1"/>
          </p:cNvSpPr>
          <p:nvPr/>
        </p:nvSpPr>
        <p:spPr bwMode="auto">
          <a:xfrm>
            <a:off x="2743200" y="2163763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hlinkClick r:id="rId4" action="ppaction://hlinksldjump"/>
              </a:rPr>
              <a:t>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227" name="Группа 3226"/>
          <p:cNvGrpSpPr/>
          <p:nvPr/>
        </p:nvGrpSpPr>
        <p:grpSpPr>
          <a:xfrm>
            <a:off x="3424238" y="2211388"/>
            <a:ext cx="2465388" cy="484188"/>
            <a:chOff x="3424238" y="2211388"/>
            <a:chExt cx="2465388" cy="484188"/>
          </a:xfrm>
        </p:grpSpPr>
        <p:sp>
          <p:nvSpPr>
            <p:cNvPr id="3169" name="Rectangle 160"/>
            <p:cNvSpPr>
              <a:spLocks noChangeArrowheads="1"/>
            </p:cNvSpPr>
            <p:nvPr/>
          </p:nvSpPr>
          <p:spPr bwMode="auto">
            <a:xfrm>
              <a:off x="3424238" y="2216151"/>
              <a:ext cx="241300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і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70" name="Rectangle 161"/>
            <p:cNvSpPr>
              <a:spLocks noChangeArrowheads="1"/>
            </p:cNvSpPr>
            <p:nvPr/>
          </p:nvSpPr>
          <p:spPr bwMode="auto">
            <a:xfrm>
              <a:off x="3944938" y="2216151"/>
              <a:ext cx="301625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с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71" name="Rectangle 162"/>
            <p:cNvSpPr>
              <a:spLocks noChangeArrowheads="1"/>
            </p:cNvSpPr>
            <p:nvPr/>
          </p:nvSpPr>
          <p:spPr bwMode="auto">
            <a:xfrm>
              <a:off x="4484688" y="2216151"/>
              <a:ext cx="317500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72" name="Rectangle 163"/>
            <p:cNvSpPr>
              <a:spLocks noChangeArrowheads="1"/>
            </p:cNvSpPr>
            <p:nvPr/>
          </p:nvSpPr>
          <p:spPr bwMode="auto">
            <a:xfrm>
              <a:off x="5021263" y="2211388"/>
              <a:ext cx="349250" cy="47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р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73" name="Rectangle 164"/>
            <p:cNvSpPr>
              <a:spLocks noChangeArrowheads="1"/>
            </p:cNvSpPr>
            <p:nvPr/>
          </p:nvSpPr>
          <p:spPr bwMode="auto">
            <a:xfrm>
              <a:off x="5589588" y="2216151"/>
              <a:ext cx="300038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174" name="Rectangle 165"/>
          <p:cNvSpPr>
            <a:spLocks noChangeArrowheads="1"/>
          </p:cNvSpPr>
          <p:nvPr/>
        </p:nvSpPr>
        <p:spPr bwMode="auto">
          <a:xfrm>
            <a:off x="3840163" y="2762251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hlinkClick r:id="rId4" action="ppaction://hlinksldjump"/>
              </a:rPr>
              <a:t>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228" name="Группа 3227"/>
          <p:cNvGrpSpPr/>
          <p:nvPr/>
        </p:nvGrpSpPr>
        <p:grpSpPr>
          <a:xfrm>
            <a:off x="4487863" y="2806701"/>
            <a:ext cx="3051175" cy="485775"/>
            <a:chOff x="4487863" y="2806701"/>
            <a:chExt cx="3051175" cy="485775"/>
          </a:xfrm>
        </p:grpSpPr>
        <p:sp>
          <p:nvSpPr>
            <p:cNvPr id="3175" name="Rectangle 166"/>
            <p:cNvSpPr>
              <a:spLocks noChangeArrowheads="1"/>
            </p:cNvSpPr>
            <p:nvPr/>
          </p:nvSpPr>
          <p:spPr bwMode="auto">
            <a:xfrm>
              <a:off x="4487863" y="2811463"/>
              <a:ext cx="3111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в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76" name="Rectangle 167"/>
            <p:cNvSpPr>
              <a:spLocks noChangeArrowheads="1"/>
            </p:cNvSpPr>
            <p:nvPr/>
          </p:nvSpPr>
          <p:spPr bwMode="auto">
            <a:xfrm>
              <a:off x="5030788" y="2806701"/>
              <a:ext cx="3302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77" name="Rectangle 168"/>
            <p:cNvSpPr>
              <a:spLocks noChangeArrowheads="1"/>
            </p:cNvSpPr>
            <p:nvPr/>
          </p:nvSpPr>
          <p:spPr bwMode="auto">
            <a:xfrm>
              <a:off x="5595938" y="2811463"/>
              <a:ext cx="290513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г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78" name="Rectangle 169"/>
            <p:cNvSpPr>
              <a:spLocks noChangeArrowheads="1"/>
            </p:cNvSpPr>
            <p:nvPr/>
          </p:nvSpPr>
          <p:spPr bwMode="auto">
            <a:xfrm>
              <a:off x="6127750" y="2811463"/>
              <a:ext cx="320675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79" name="Rectangle 170"/>
            <p:cNvSpPr>
              <a:spLocks noChangeArrowheads="1"/>
            </p:cNvSpPr>
            <p:nvPr/>
          </p:nvSpPr>
          <p:spPr bwMode="auto">
            <a:xfrm>
              <a:off x="6670675" y="2811463"/>
              <a:ext cx="334963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н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80" name="Rectangle 171"/>
            <p:cNvSpPr>
              <a:spLocks noChangeArrowheads="1"/>
            </p:cNvSpPr>
            <p:nvPr/>
          </p:nvSpPr>
          <p:spPr bwMode="auto">
            <a:xfrm>
              <a:off x="7234238" y="2811463"/>
              <a:ext cx="30480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ь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181" name="Rectangle 172"/>
          <p:cNvSpPr>
            <a:spLocks noChangeArrowheads="1"/>
          </p:cNvSpPr>
          <p:nvPr/>
        </p:nvSpPr>
        <p:spPr bwMode="auto">
          <a:xfrm>
            <a:off x="3292475" y="3359151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hlinkClick r:id="rId4" action="ppaction://hlinksldjump"/>
              </a:rPr>
              <a:t>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229" name="Группа 3228"/>
          <p:cNvGrpSpPr/>
          <p:nvPr/>
        </p:nvGrpSpPr>
        <p:grpSpPr>
          <a:xfrm>
            <a:off x="3932238" y="3406776"/>
            <a:ext cx="1460500" cy="484187"/>
            <a:chOff x="3932238" y="3406776"/>
            <a:chExt cx="1460500" cy="484187"/>
          </a:xfrm>
        </p:grpSpPr>
        <p:sp>
          <p:nvSpPr>
            <p:cNvPr id="3182" name="Rectangle 173"/>
            <p:cNvSpPr>
              <a:spLocks noChangeArrowheads="1"/>
            </p:cNvSpPr>
            <p:nvPr/>
          </p:nvSpPr>
          <p:spPr bwMode="auto">
            <a:xfrm>
              <a:off x="3932238" y="3411538"/>
              <a:ext cx="325438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д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83" name="Rectangle 174"/>
            <p:cNvSpPr>
              <a:spLocks noChangeArrowheads="1"/>
            </p:cNvSpPr>
            <p:nvPr/>
          </p:nvSpPr>
          <p:spPr bwMode="auto">
            <a:xfrm>
              <a:off x="4476750" y="3411538"/>
              <a:ext cx="333375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84" name="Rectangle 175"/>
            <p:cNvSpPr>
              <a:spLocks noChangeArrowheads="1"/>
            </p:cNvSpPr>
            <p:nvPr/>
          </p:nvSpPr>
          <p:spPr bwMode="auto">
            <a:xfrm>
              <a:off x="4999038" y="3406776"/>
              <a:ext cx="393700" cy="47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м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185" name="Rectangle 176"/>
          <p:cNvSpPr>
            <a:spLocks noChangeArrowheads="1"/>
          </p:cNvSpPr>
          <p:nvPr/>
        </p:nvSpPr>
        <p:spPr bwMode="auto">
          <a:xfrm>
            <a:off x="3840163" y="3957638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hlinkClick r:id="rId4" action="ppaction://hlinksldjump"/>
              </a:rPr>
              <a:t>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230" name="Группа 3229"/>
          <p:cNvGrpSpPr/>
          <p:nvPr/>
        </p:nvGrpSpPr>
        <p:grpSpPr>
          <a:xfrm>
            <a:off x="4487863" y="4002088"/>
            <a:ext cx="3597275" cy="485776"/>
            <a:chOff x="4487863" y="4002088"/>
            <a:chExt cx="3597275" cy="485776"/>
          </a:xfrm>
        </p:grpSpPr>
        <p:sp>
          <p:nvSpPr>
            <p:cNvPr id="3186" name="Rectangle 177"/>
            <p:cNvSpPr>
              <a:spLocks noChangeArrowheads="1"/>
            </p:cNvSpPr>
            <p:nvPr/>
          </p:nvSpPr>
          <p:spPr bwMode="auto">
            <a:xfrm>
              <a:off x="4487863" y="4006851"/>
              <a:ext cx="3111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в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87" name="Rectangle 178"/>
            <p:cNvSpPr>
              <a:spLocks noChangeArrowheads="1"/>
            </p:cNvSpPr>
            <p:nvPr/>
          </p:nvSpPr>
          <p:spPr bwMode="auto">
            <a:xfrm>
              <a:off x="5041900" y="4002088"/>
              <a:ext cx="309563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88" name="Rectangle 179"/>
            <p:cNvSpPr>
              <a:spLocks noChangeArrowheads="1"/>
            </p:cNvSpPr>
            <p:nvPr/>
          </p:nvSpPr>
          <p:spPr bwMode="auto">
            <a:xfrm>
              <a:off x="5580063" y="4006851"/>
              <a:ext cx="322263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р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89" name="Rectangle 180"/>
            <p:cNvSpPr>
              <a:spLocks noChangeArrowheads="1"/>
            </p:cNvSpPr>
            <p:nvPr/>
          </p:nvSpPr>
          <p:spPr bwMode="auto">
            <a:xfrm>
              <a:off x="6127750" y="4006851"/>
              <a:ext cx="320675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х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90" name="Rectangle 181"/>
            <p:cNvSpPr>
              <a:spLocks noChangeArrowheads="1"/>
            </p:cNvSpPr>
            <p:nvPr/>
          </p:nvSpPr>
          <p:spPr bwMode="auto">
            <a:xfrm>
              <a:off x="6677025" y="4006851"/>
              <a:ext cx="322263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91" name="Rectangle 182"/>
            <p:cNvSpPr>
              <a:spLocks noChangeArrowheads="1"/>
            </p:cNvSpPr>
            <p:nvPr/>
          </p:nvSpPr>
          <p:spPr bwMode="auto">
            <a:xfrm>
              <a:off x="7231063" y="4006851"/>
              <a:ext cx="3111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в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92" name="Rectangle 183"/>
            <p:cNvSpPr>
              <a:spLocks noChangeArrowheads="1"/>
            </p:cNvSpPr>
            <p:nvPr/>
          </p:nvSpPr>
          <p:spPr bwMode="auto">
            <a:xfrm>
              <a:off x="7785100" y="4006851"/>
              <a:ext cx="300038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193" name="Rectangle 184"/>
          <p:cNvSpPr>
            <a:spLocks noChangeArrowheads="1"/>
          </p:cNvSpPr>
          <p:nvPr/>
        </p:nvSpPr>
        <p:spPr bwMode="auto">
          <a:xfrm>
            <a:off x="2743200" y="4554538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hlinkClick r:id="rId4" action="ppaction://hlinksldjump"/>
              </a:rPr>
              <a:t>6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234" name="Группа 3233"/>
          <p:cNvGrpSpPr/>
          <p:nvPr/>
        </p:nvGrpSpPr>
        <p:grpSpPr>
          <a:xfrm>
            <a:off x="3379788" y="4602163"/>
            <a:ext cx="3054350" cy="482600"/>
            <a:chOff x="3379788" y="4602163"/>
            <a:chExt cx="3054350" cy="482600"/>
          </a:xfrm>
        </p:grpSpPr>
        <p:sp>
          <p:nvSpPr>
            <p:cNvPr id="3194" name="Rectangle 185"/>
            <p:cNvSpPr>
              <a:spLocks noChangeArrowheads="1"/>
            </p:cNvSpPr>
            <p:nvPr/>
          </p:nvSpPr>
          <p:spPr bwMode="auto">
            <a:xfrm>
              <a:off x="3379788" y="4605338"/>
              <a:ext cx="333375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п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95" name="Rectangle 186"/>
            <p:cNvSpPr>
              <a:spLocks noChangeArrowheads="1"/>
            </p:cNvSpPr>
            <p:nvPr/>
          </p:nvSpPr>
          <p:spPr bwMode="auto">
            <a:xfrm>
              <a:off x="3933825" y="4605338"/>
              <a:ext cx="322263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р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96" name="Rectangle 187"/>
            <p:cNvSpPr>
              <a:spLocks noChangeArrowheads="1"/>
            </p:cNvSpPr>
            <p:nvPr/>
          </p:nvSpPr>
          <p:spPr bwMode="auto">
            <a:xfrm>
              <a:off x="4483100" y="4605338"/>
              <a:ext cx="322263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97" name="Rectangle 188"/>
            <p:cNvSpPr>
              <a:spLocks noChangeArrowheads="1"/>
            </p:cNvSpPr>
            <p:nvPr/>
          </p:nvSpPr>
          <p:spPr bwMode="auto">
            <a:xfrm>
              <a:off x="5033963" y="4602163"/>
              <a:ext cx="327025" cy="47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т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98" name="Rectangle 189"/>
            <p:cNvSpPr>
              <a:spLocks noChangeArrowheads="1"/>
            </p:cNvSpPr>
            <p:nvPr/>
          </p:nvSpPr>
          <p:spPr bwMode="auto">
            <a:xfrm>
              <a:off x="5588000" y="4605338"/>
              <a:ext cx="306388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99" name="Rectangle 190"/>
            <p:cNvSpPr>
              <a:spLocks noChangeArrowheads="1"/>
            </p:cNvSpPr>
            <p:nvPr/>
          </p:nvSpPr>
          <p:spPr bwMode="auto">
            <a:xfrm>
              <a:off x="6145213" y="4605338"/>
              <a:ext cx="288925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г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200" name="Rectangle 191"/>
          <p:cNvSpPr>
            <a:spLocks noChangeArrowheads="1"/>
          </p:cNvSpPr>
          <p:nvPr/>
        </p:nvSpPr>
        <p:spPr bwMode="auto">
          <a:xfrm>
            <a:off x="2193925" y="5153026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hlinkClick r:id="rId4" action="ppaction://hlinksldjump"/>
              </a:rPr>
              <a:t>7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235" name="Группа 3234"/>
          <p:cNvGrpSpPr/>
          <p:nvPr/>
        </p:nvGrpSpPr>
        <p:grpSpPr>
          <a:xfrm>
            <a:off x="2843213" y="5197476"/>
            <a:ext cx="5800725" cy="485775"/>
            <a:chOff x="2843213" y="5197476"/>
            <a:chExt cx="5800725" cy="485775"/>
          </a:xfrm>
        </p:grpSpPr>
        <p:sp>
          <p:nvSpPr>
            <p:cNvPr id="3201" name="Rectangle 192"/>
            <p:cNvSpPr>
              <a:spLocks noChangeArrowheads="1"/>
            </p:cNvSpPr>
            <p:nvPr/>
          </p:nvSpPr>
          <p:spPr bwMode="auto">
            <a:xfrm>
              <a:off x="2843213" y="5202238"/>
              <a:ext cx="3111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в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02" name="Rectangle 193"/>
            <p:cNvSpPr>
              <a:spLocks noChangeArrowheads="1"/>
            </p:cNvSpPr>
            <p:nvPr/>
          </p:nvSpPr>
          <p:spPr bwMode="auto">
            <a:xfrm>
              <a:off x="3384550" y="5202238"/>
              <a:ext cx="320675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03" name="Rectangle 194"/>
            <p:cNvSpPr>
              <a:spLocks noChangeArrowheads="1"/>
            </p:cNvSpPr>
            <p:nvPr/>
          </p:nvSpPr>
          <p:spPr bwMode="auto">
            <a:xfrm>
              <a:off x="3949700" y="5202238"/>
              <a:ext cx="290513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г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04" name="Rectangle 195"/>
            <p:cNvSpPr>
              <a:spLocks noChangeArrowheads="1"/>
            </p:cNvSpPr>
            <p:nvPr/>
          </p:nvSpPr>
          <p:spPr bwMode="auto">
            <a:xfrm>
              <a:off x="4476750" y="5202238"/>
              <a:ext cx="333375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н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05" name="Rectangle 196"/>
            <p:cNvSpPr>
              <a:spLocks noChangeArrowheads="1"/>
            </p:cNvSpPr>
            <p:nvPr/>
          </p:nvSpPr>
          <p:spPr bwMode="auto">
            <a:xfrm>
              <a:off x="5041900" y="5197476"/>
              <a:ext cx="309563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06" name="Rectangle 197"/>
            <p:cNvSpPr>
              <a:spLocks noChangeArrowheads="1"/>
            </p:cNvSpPr>
            <p:nvPr/>
          </p:nvSpPr>
          <p:spPr bwMode="auto">
            <a:xfrm>
              <a:off x="5595938" y="5202238"/>
              <a:ext cx="290513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г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07" name="Rectangle 198"/>
            <p:cNvSpPr>
              <a:spLocks noChangeArrowheads="1"/>
            </p:cNvSpPr>
            <p:nvPr/>
          </p:nvSpPr>
          <p:spPr bwMode="auto">
            <a:xfrm>
              <a:off x="6138863" y="5202238"/>
              <a:ext cx="300038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08" name="Rectangle 199"/>
            <p:cNvSpPr>
              <a:spLocks noChangeArrowheads="1"/>
            </p:cNvSpPr>
            <p:nvPr/>
          </p:nvSpPr>
          <p:spPr bwMode="auto">
            <a:xfrm>
              <a:off x="6688138" y="5202238"/>
              <a:ext cx="300038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с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09" name="Rectangle 200"/>
            <p:cNvSpPr>
              <a:spLocks noChangeArrowheads="1"/>
            </p:cNvSpPr>
            <p:nvPr/>
          </p:nvSpPr>
          <p:spPr bwMode="auto">
            <a:xfrm>
              <a:off x="7219950" y="5202238"/>
              <a:ext cx="333375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н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10" name="Rectangle 201"/>
            <p:cNvSpPr>
              <a:spLocks noChangeArrowheads="1"/>
            </p:cNvSpPr>
            <p:nvPr/>
          </p:nvSpPr>
          <p:spPr bwMode="auto">
            <a:xfrm>
              <a:off x="7767638" y="5202238"/>
              <a:ext cx="333375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11" name="Rectangle 202"/>
            <p:cNvSpPr>
              <a:spLocks noChangeArrowheads="1"/>
            </p:cNvSpPr>
            <p:nvPr/>
          </p:nvSpPr>
          <p:spPr bwMode="auto">
            <a:xfrm>
              <a:off x="8326438" y="5202238"/>
              <a:ext cx="31750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212" name="Rectangle 203"/>
          <p:cNvSpPr>
            <a:spLocks noChangeArrowheads="1"/>
          </p:cNvSpPr>
          <p:nvPr/>
        </p:nvSpPr>
        <p:spPr bwMode="auto">
          <a:xfrm>
            <a:off x="549275" y="5749926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hlinkClick r:id="rId4" action="ppaction://hlinksldjump"/>
              </a:rPr>
              <a:t>8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236" name="Группа 3235"/>
          <p:cNvGrpSpPr/>
          <p:nvPr/>
        </p:nvGrpSpPr>
        <p:grpSpPr>
          <a:xfrm>
            <a:off x="1192213" y="5797551"/>
            <a:ext cx="6862762" cy="482600"/>
            <a:chOff x="1192213" y="5797551"/>
            <a:chExt cx="6862762" cy="482600"/>
          </a:xfrm>
        </p:grpSpPr>
        <p:sp>
          <p:nvSpPr>
            <p:cNvPr id="3213" name="Rectangle 204"/>
            <p:cNvSpPr>
              <a:spLocks noChangeArrowheads="1"/>
            </p:cNvSpPr>
            <p:nvPr/>
          </p:nvSpPr>
          <p:spPr bwMode="auto">
            <a:xfrm>
              <a:off x="1192213" y="5800726"/>
              <a:ext cx="322263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л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14" name="Rectangle 205"/>
            <p:cNvSpPr>
              <a:spLocks noChangeArrowheads="1"/>
            </p:cNvSpPr>
            <p:nvPr/>
          </p:nvSpPr>
          <p:spPr bwMode="auto">
            <a:xfrm>
              <a:off x="1749425" y="5800726"/>
              <a:ext cx="300038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15" name="Rectangle 206"/>
            <p:cNvSpPr>
              <a:spLocks noChangeArrowheads="1"/>
            </p:cNvSpPr>
            <p:nvPr/>
          </p:nvSpPr>
          <p:spPr bwMode="auto">
            <a:xfrm>
              <a:off x="2305050" y="5800726"/>
              <a:ext cx="288925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г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16" name="Rectangle 207"/>
            <p:cNvSpPr>
              <a:spLocks noChangeArrowheads="1"/>
            </p:cNvSpPr>
            <p:nvPr/>
          </p:nvSpPr>
          <p:spPr bwMode="auto">
            <a:xfrm>
              <a:off x="2840038" y="5800726"/>
              <a:ext cx="317500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17" name="Rectangle 208"/>
            <p:cNvSpPr>
              <a:spLocks noChangeArrowheads="1"/>
            </p:cNvSpPr>
            <p:nvPr/>
          </p:nvSpPr>
          <p:spPr bwMode="auto">
            <a:xfrm>
              <a:off x="3384550" y="5800726"/>
              <a:ext cx="320675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18" name="Rectangle 209"/>
            <p:cNvSpPr>
              <a:spLocks noChangeArrowheads="1"/>
            </p:cNvSpPr>
            <p:nvPr/>
          </p:nvSpPr>
          <p:spPr bwMode="auto">
            <a:xfrm>
              <a:off x="3952875" y="5800726"/>
              <a:ext cx="284163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з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19" name="Rectangle 210"/>
            <p:cNvSpPr>
              <a:spLocks noChangeArrowheads="1"/>
            </p:cNvSpPr>
            <p:nvPr/>
          </p:nvSpPr>
          <p:spPr bwMode="auto">
            <a:xfrm>
              <a:off x="4492625" y="5800726"/>
              <a:ext cx="300038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20" name="Rectangle 211"/>
            <p:cNvSpPr>
              <a:spLocks noChangeArrowheads="1"/>
            </p:cNvSpPr>
            <p:nvPr/>
          </p:nvSpPr>
          <p:spPr bwMode="auto">
            <a:xfrm>
              <a:off x="5019675" y="5797551"/>
              <a:ext cx="3556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21" name="Rectangle 212"/>
            <p:cNvSpPr>
              <a:spLocks noChangeArrowheads="1"/>
            </p:cNvSpPr>
            <p:nvPr/>
          </p:nvSpPr>
          <p:spPr bwMode="auto">
            <a:xfrm>
              <a:off x="5556250" y="5800726"/>
              <a:ext cx="369888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м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22" name="Rectangle 213"/>
            <p:cNvSpPr>
              <a:spLocks noChangeArrowheads="1"/>
            </p:cNvSpPr>
            <p:nvPr/>
          </p:nvSpPr>
          <p:spPr bwMode="auto">
            <a:xfrm>
              <a:off x="6122988" y="5800726"/>
              <a:ext cx="333375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23" name="Rectangle 214"/>
            <p:cNvSpPr>
              <a:spLocks noChangeArrowheads="1"/>
            </p:cNvSpPr>
            <p:nvPr/>
          </p:nvSpPr>
          <p:spPr bwMode="auto">
            <a:xfrm>
              <a:off x="6688138" y="5800726"/>
              <a:ext cx="300038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с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24" name="Rectangle 215"/>
            <p:cNvSpPr>
              <a:spLocks noChangeArrowheads="1"/>
            </p:cNvSpPr>
            <p:nvPr/>
          </p:nvSpPr>
          <p:spPr bwMode="auto">
            <a:xfrm>
              <a:off x="7237413" y="5800726"/>
              <a:ext cx="298450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т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25" name="Rectangle 216"/>
            <p:cNvSpPr>
              <a:spLocks noChangeArrowheads="1"/>
            </p:cNvSpPr>
            <p:nvPr/>
          </p:nvSpPr>
          <p:spPr bwMode="auto">
            <a:xfrm>
              <a:off x="7813675" y="5800726"/>
              <a:ext cx="241300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</a:rPr>
                <a:t>і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" name="Управляющая кнопка: далее 2">
            <a:hlinkClick r:id="rId5" action="ppaction://hlinksldjump" highlightClick="1"/>
          </p:cNvPr>
          <p:cNvSpPr/>
          <p:nvPr/>
        </p:nvSpPr>
        <p:spPr>
          <a:xfrm>
            <a:off x="8426196" y="6415088"/>
            <a:ext cx="521208" cy="32233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kvn_-_pesnya_kapitanov.roditelyam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8089" y="5867150"/>
            <a:ext cx="373241" cy="3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045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0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Запитання до кросворду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51510" lvl="0" indent="-514350">
              <a:buFont typeface="+mj-lt"/>
              <a:buAutoNum type="arabicPeriod"/>
            </a:pPr>
            <a:r>
              <a:rPr lang="ru-RU" dirty="0" err="1">
                <a:hlinkClick r:id="rId2" action="ppaction://hlinksldjump"/>
              </a:rPr>
              <a:t>Неконтрольований</a:t>
            </a:r>
            <a:r>
              <a:rPr lang="ru-RU" dirty="0">
                <a:hlinkClick r:id="rId2" action="ppaction://hlinksldjump"/>
              </a:rPr>
              <a:t> </a:t>
            </a:r>
            <a:r>
              <a:rPr lang="ru-RU" dirty="0" err="1">
                <a:hlinkClick r:id="rId2" action="ppaction://hlinksldjump"/>
              </a:rPr>
              <a:t>процес</a:t>
            </a:r>
            <a:r>
              <a:rPr lang="ru-RU" dirty="0">
                <a:hlinkClick r:id="rId2" action="ppaction://hlinksldjump"/>
              </a:rPr>
              <a:t> </a:t>
            </a:r>
            <a:r>
              <a:rPr lang="ru-RU" dirty="0" err="1">
                <a:hlinkClick r:id="rId2" action="ppaction://hlinksldjump"/>
              </a:rPr>
              <a:t>горіння</a:t>
            </a:r>
            <a:r>
              <a:rPr lang="ru-RU" dirty="0">
                <a:hlinkClick r:id="rId2" action="ppaction://hlinksldjump"/>
              </a:rPr>
              <a:t>. </a:t>
            </a:r>
            <a:endParaRPr lang="ru-RU" dirty="0" smtClean="0"/>
          </a:p>
          <a:p>
            <a:pPr marL="651510" lvl="0" indent="-514350">
              <a:buFont typeface="+mj-lt"/>
              <a:buAutoNum type="arabicPeriod"/>
            </a:pPr>
            <a:r>
              <a:rPr lang="ru-RU" dirty="0" err="1" smtClean="0">
                <a:hlinkClick r:id="rId2" action="ppaction://hlinksldjump"/>
              </a:rPr>
              <a:t>Джерело</a:t>
            </a:r>
            <a:r>
              <a:rPr lang="ru-RU" dirty="0" smtClean="0">
                <a:hlinkClick r:id="rId2" action="ppaction://hlinksldjump"/>
              </a:rPr>
              <a:t> </a:t>
            </a:r>
            <a:r>
              <a:rPr lang="ru-RU" dirty="0" err="1">
                <a:hlinkClick r:id="rId2" action="ppaction://hlinksldjump"/>
              </a:rPr>
              <a:t>займання</a:t>
            </a:r>
            <a:r>
              <a:rPr lang="ru-RU" dirty="0">
                <a:hlinkClick r:id="rId2" action="ppaction://hlinksldjump"/>
              </a:rPr>
              <a:t>. </a:t>
            </a:r>
            <a:endParaRPr lang="ru-RU" dirty="0" smtClean="0">
              <a:hlinkClick r:id="rId2" action="ppaction://hlinksldjump"/>
            </a:endParaRPr>
          </a:p>
          <a:p>
            <a:pPr marL="651510" lvl="0" indent="-514350">
              <a:buFont typeface="+mj-lt"/>
              <a:buAutoNum type="arabicPeriod"/>
            </a:pPr>
            <a:r>
              <a:rPr lang="ru-RU" dirty="0" err="1" smtClean="0">
                <a:hlinkClick r:id="rId2" action="ppaction://hlinksldjump"/>
              </a:rPr>
              <a:t>Виникає</a:t>
            </a:r>
            <a:r>
              <a:rPr lang="ru-RU" dirty="0" smtClean="0">
                <a:hlinkClick r:id="rId2" action="ppaction://hlinksldjump"/>
              </a:rPr>
              <a:t> </a:t>
            </a:r>
            <a:r>
              <a:rPr lang="ru-RU" dirty="0">
                <a:hlinkClick r:id="rId2" action="ppaction://hlinksldjump"/>
              </a:rPr>
              <a:t>при </a:t>
            </a:r>
            <a:r>
              <a:rPr lang="ru-RU" dirty="0" err="1">
                <a:hlinkClick r:id="rId2" action="ppaction://hlinksldjump"/>
              </a:rPr>
              <a:t>горінні</a:t>
            </a:r>
            <a:r>
              <a:rPr lang="ru-RU" dirty="0">
                <a:hlinkClick r:id="rId2" action="ppaction://hlinksldjump"/>
              </a:rPr>
              <a:t>. </a:t>
            </a:r>
            <a:endParaRPr lang="ru-RU" dirty="0" smtClean="0">
              <a:hlinkClick r:id="rId2" action="ppaction://hlinksldjump"/>
            </a:endParaRPr>
          </a:p>
          <a:p>
            <a:pPr marL="651510" lvl="0" indent="-514350">
              <a:buFont typeface="+mj-lt"/>
              <a:buAutoNum type="arabicPeriod"/>
            </a:pPr>
            <a:r>
              <a:rPr lang="ru-RU" dirty="0" err="1" smtClean="0">
                <a:hlinkClick r:id="rId2" action="ppaction://hlinksldjump"/>
              </a:rPr>
              <a:t>В’ється</a:t>
            </a:r>
            <a:r>
              <a:rPr lang="ru-RU" dirty="0" smtClean="0">
                <a:hlinkClick r:id="rId2" action="ppaction://hlinksldjump"/>
              </a:rPr>
              <a:t> </a:t>
            </a:r>
            <a:r>
              <a:rPr lang="ru-RU" dirty="0">
                <a:hlinkClick r:id="rId2" action="ppaction://hlinksldjump"/>
              </a:rPr>
              <a:t>над </a:t>
            </a:r>
            <a:r>
              <a:rPr lang="ru-RU" dirty="0" err="1">
                <a:hlinkClick r:id="rId2" action="ppaction://hlinksldjump"/>
              </a:rPr>
              <a:t>багаттям</a:t>
            </a:r>
            <a:r>
              <a:rPr lang="ru-RU" dirty="0">
                <a:hlinkClick r:id="rId2" action="ppaction://hlinksldjump"/>
              </a:rPr>
              <a:t>. </a:t>
            </a:r>
            <a:endParaRPr lang="ru-RU" dirty="0" smtClean="0">
              <a:hlinkClick r:id="rId2" action="ppaction://hlinksldjump"/>
            </a:endParaRPr>
          </a:p>
          <a:p>
            <a:pPr marL="651510" lvl="0" indent="-514350">
              <a:buFont typeface="+mj-lt"/>
              <a:buAutoNum type="arabicPeriod"/>
            </a:pPr>
            <a:r>
              <a:rPr lang="ru-RU" dirty="0" smtClean="0">
                <a:hlinkClick r:id="rId2" action="ppaction://hlinksldjump"/>
              </a:rPr>
              <a:t>Тип </a:t>
            </a:r>
            <a:r>
              <a:rPr lang="ru-RU" dirty="0" err="1">
                <a:hlinkClick r:id="rId2" action="ppaction://hlinksldjump"/>
              </a:rPr>
              <a:t>пожежі</a:t>
            </a:r>
            <a:r>
              <a:rPr lang="ru-RU" dirty="0">
                <a:hlinkClick r:id="rId2" action="ppaction://hlinksldjump"/>
              </a:rPr>
              <a:t>, </a:t>
            </a:r>
            <a:r>
              <a:rPr lang="ru-RU" dirty="0" err="1">
                <a:hlinkClick r:id="rId2" action="ppaction://hlinksldjump"/>
              </a:rPr>
              <a:t>що</a:t>
            </a:r>
            <a:r>
              <a:rPr lang="ru-RU" dirty="0">
                <a:hlinkClick r:id="rId2" action="ppaction://hlinksldjump"/>
              </a:rPr>
              <a:t> </a:t>
            </a:r>
            <a:r>
              <a:rPr lang="ru-RU" dirty="0" err="1">
                <a:hlinkClick r:id="rId2" action="ppaction://hlinksldjump"/>
              </a:rPr>
              <a:t>охоплює</a:t>
            </a:r>
            <a:r>
              <a:rPr lang="ru-RU" dirty="0">
                <a:hlinkClick r:id="rId2" action="ppaction://hlinksldjump"/>
              </a:rPr>
              <a:t> </a:t>
            </a:r>
            <a:r>
              <a:rPr lang="ru-RU" dirty="0" err="1">
                <a:hlinkClick r:id="rId2" action="ppaction://hlinksldjump"/>
              </a:rPr>
              <a:t>крони</a:t>
            </a:r>
            <a:r>
              <a:rPr lang="ru-RU" dirty="0">
                <a:hlinkClick r:id="rId2" action="ppaction://hlinksldjump"/>
              </a:rPr>
              <a:t> дерев.</a:t>
            </a:r>
            <a:r>
              <a:rPr lang="uk-UA" dirty="0">
                <a:hlinkClick r:id="rId2" action="ppaction://hlinksldjump"/>
              </a:rPr>
              <a:t> </a:t>
            </a:r>
            <a:endParaRPr lang="ru-RU" dirty="0">
              <a:hlinkClick r:id="rId2" action="ppaction://hlinksldjump"/>
            </a:endParaRPr>
          </a:p>
          <a:p>
            <a:pPr marL="651510" lvl="0" indent="-514350">
              <a:buFont typeface="+mj-lt"/>
              <a:buAutoNum type="arabicPeriod"/>
            </a:pPr>
            <a:r>
              <a:rPr lang="ru-RU" dirty="0" err="1">
                <a:hlinkClick r:id="rId2" action="ppaction://hlinksldjump"/>
              </a:rPr>
              <a:t>Його</a:t>
            </a:r>
            <a:r>
              <a:rPr lang="ru-RU" dirty="0">
                <a:hlinkClick r:id="rId2" action="ppaction://hlinksldjump"/>
              </a:rPr>
              <a:t> не </a:t>
            </a:r>
            <a:r>
              <a:rPr lang="ru-RU" dirty="0" err="1">
                <a:hlinkClick r:id="rId2" action="ppaction://hlinksldjump"/>
              </a:rPr>
              <a:t>можна</a:t>
            </a:r>
            <a:r>
              <a:rPr lang="ru-RU" dirty="0">
                <a:hlinkClick r:id="rId2" action="ppaction://hlinksldjump"/>
              </a:rPr>
              <a:t> </a:t>
            </a:r>
            <a:r>
              <a:rPr lang="ru-RU" dirty="0" err="1">
                <a:hlinkClick r:id="rId2" action="ppaction://hlinksldjump"/>
              </a:rPr>
              <a:t>утворювати</a:t>
            </a:r>
            <a:r>
              <a:rPr lang="ru-RU" dirty="0">
                <a:hlinkClick r:id="rId2" action="ppaction://hlinksldjump"/>
              </a:rPr>
              <a:t> </a:t>
            </a:r>
            <a:r>
              <a:rPr lang="ru-RU" dirty="0" err="1">
                <a:hlinkClick r:id="rId2" action="ppaction://hlinksldjump"/>
              </a:rPr>
              <a:t>під</a:t>
            </a:r>
            <a:r>
              <a:rPr lang="ru-RU" dirty="0">
                <a:hlinkClick r:id="rId2" action="ppaction://hlinksldjump"/>
              </a:rPr>
              <a:t> час </a:t>
            </a:r>
            <a:r>
              <a:rPr lang="ru-RU" dirty="0" err="1">
                <a:hlinkClick r:id="rId2" action="ppaction://hlinksldjump"/>
              </a:rPr>
              <a:t>пожежі</a:t>
            </a:r>
            <a:r>
              <a:rPr lang="ru-RU" dirty="0">
                <a:hlinkClick r:id="rId2" action="ppaction://hlinksldjump"/>
              </a:rPr>
              <a:t>. </a:t>
            </a:r>
            <a:endParaRPr lang="ru-RU" dirty="0" smtClean="0">
              <a:hlinkClick r:id="rId2" action="ppaction://hlinksldjump"/>
            </a:endParaRPr>
          </a:p>
          <a:p>
            <a:pPr marL="651510" lvl="0" indent="-514350">
              <a:buFont typeface="+mj-lt"/>
              <a:buAutoNum type="arabicPeriod"/>
            </a:pPr>
            <a:r>
              <a:rPr lang="ru-RU" dirty="0" err="1" smtClean="0">
                <a:hlinkClick r:id="rId2" action="ppaction://hlinksldjump"/>
              </a:rPr>
              <a:t>Прилад</a:t>
            </a:r>
            <a:r>
              <a:rPr lang="ru-RU" dirty="0" smtClean="0">
                <a:hlinkClick r:id="rId2" action="ppaction://hlinksldjump"/>
              </a:rPr>
              <a:t> </a:t>
            </a:r>
            <a:r>
              <a:rPr lang="ru-RU" dirty="0">
                <a:hlinkClick r:id="rId2" action="ppaction://hlinksldjump"/>
              </a:rPr>
              <a:t>для </a:t>
            </a:r>
            <a:r>
              <a:rPr lang="ru-RU" dirty="0" err="1">
                <a:hlinkClick r:id="rId2" action="ppaction://hlinksldjump"/>
              </a:rPr>
              <a:t>гасіння</a:t>
            </a:r>
            <a:r>
              <a:rPr lang="ru-RU" dirty="0">
                <a:hlinkClick r:id="rId2" action="ppaction://hlinksldjump"/>
              </a:rPr>
              <a:t> </a:t>
            </a:r>
            <a:r>
              <a:rPr lang="ru-RU" dirty="0" err="1">
                <a:hlinkClick r:id="rId2" action="ppaction://hlinksldjump"/>
              </a:rPr>
              <a:t>пожежі</a:t>
            </a:r>
            <a:r>
              <a:rPr lang="ru-RU" dirty="0">
                <a:hlinkClick r:id="rId2" action="ppaction://hlinksldjump"/>
              </a:rPr>
              <a:t>. </a:t>
            </a:r>
            <a:endParaRPr lang="uk-UA" dirty="0" smtClean="0">
              <a:hlinkClick r:id="rId2" action="ppaction://hlinksldjump"/>
            </a:endParaRPr>
          </a:p>
          <a:p>
            <a:pPr marL="651510" lvl="0" indent="-514350">
              <a:buFont typeface="+mj-lt"/>
              <a:buAutoNum type="arabicPeriod"/>
            </a:pPr>
            <a:r>
              <a:rPr lang="ru-RU" dirty="0" smtClean="0">
                <a:hlinkClick r:id="rId2" action="ppaction://hlinksldjump"/>
              </a:rPr>
              <a:t>Як </a:t>
            </a:r>
            <a:r>
              <a:rPr lang="ru-RU" dirty="0" err="1">
                <a:hlinkClick r:id="rId2" action="ppaction://hlinksldjump"/>
              </a:rPr>
              <a:t>назвати</a:t>
            </a:r>
            <a:r>
              <a:rPr lang="ru-RU" dirty="0">
                <a:hlinkClick r:id="rId2" action="ppaction://hlinksldjump"/>
              </a:rPr>
              <a:t> </a:t>
            </a:r>
            <a:r>
              <a:rPr lang="ru-RU" dirty="0" err="1">
                <a:hlinkClick r:id="rId2" action="ppaction://hlinksldjump"/>
              </a:rPr>
              <a:t>горючі</a:t>
            </a:r>
            <a:r>
              <a:rPr lang="ru-RU" dirty="0">
                <a:hlinkClick r:id="rId2" action="ppaction://hlinksldjump"/>
              </a:rPr>
              <a:t> </a:t>
            </a:r>
            <a:r>
              <a:rPr lang="ru-RU" dirty="0" err="1">
                <a:hlinkClick r:id="rId2" action="ppaction://hlinksldjump"/>
              </a:rPr>
              <a:t>матеріали</a:t>
            </a:r>
            <a:r>
              <a:rPr lang="ru-RU" dirty="0">
                <a:hlinkClick r:id="rId2" action="ppaction://hlinksldjump"/>
              </a:rPr>
              <a:t> </a:t>
            </a:r>
            <a:r>
              <a:rPr lang="ru-RU" dirty="0" err="1">
                <a:hlinkClick r:id="rId2" action="ppaction://hlinksldjump"/>
              </a:rPr>
              <a:t>такі</a:t>
            </a:r>
            <a:r>
              <a:rPr lang="ru-RU" dirty="0">
                <a:hlinkClick r:id="rId2" action="ppaction://hlinksldjump"/>
              </a:rPr>
              <a:t> як </a:t>
            </a:r>
            <a:r>
              <a:rPr lang="ru-RU" dirty="0" err="1">
                <a:hlinkClick r:id="rId2" action="ppaction://hlinksldjump"/>
              </a:rPr>
              <a:t>папір</a:t>
            </a:r>
            <a:r>
              <a:rPr lang="ru-RU" dirty="0">
                <a:hlinkClick r:id="rId2" action="ppaction://hlinksldjump"/>
              </a:rPr>
              <a:t>, бензин?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10007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03648" y="5877272"/>
            <a:ext cx="172819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4221088"/>
            <a:ext cx="252028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3356992"/>
            <a:ext cx="144016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2420888"/>
            <a:ext cx="151216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Раунд </a:t>
            </a:r>
            <a:r>
              <a:rPr lang="uk-UA" sz="2800" dirty="0" smtClean="0"/>
              <a:t>3. Конкурс капітанів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uk-UA" sz="2800" dirty="0" smtClean="0"/>
              <a:t>«Виберіть відповідь</a:t>
            </a:r>
            <a:r>
              <a:rPr lang="uk-UA" sz="2800" dirty="0"/>
              <a:t>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37160" lvl="0" indent="0">
              <a:buNone/>
            </a:pPr>
            <a:r>
              <a:rPr lang="uk-UA" dirty="0" smtClean="0"/>
              <a:t>1. Як </a:t>
            </a:r>
            <a:r>
              <a:rPr lang="uk-UA" dirty="0"/>
              <a:t>зветься міфологічний птах, що володіє здатністю спалювати себе і відроджуватися з </a:t>
            </a:r>
            <a:r>
              <a:rPr lang="uk-UA" dirty="0" smtClean="0"/>
              <a:t>попелу?</a:t>
            </a:r>
            <a:endParaRPr lang="ru-RU" dirty="0"/>
          </a:p>
          <a:p>
            <a:pPr marL="137160" lvl="0" indent="0" algn="ctr">
              <a:buNone/>
            </a:pPr>
            <a:r>
              <a:rPr lang="ru-RU" dirty="0" smtClean="0"/>
              <a:t>а</a:t>
            </a:r>
            <a:r>
              <a:rPr lang="ru-RU" dirty="0"/>
              <a:t>) </a:t>
            </a:r>
            <a:r>
              <a:rPr lang="ru-RU" dirty="0" err="1"/>
              <a:t>Фінік</a:t>
            </a:r>
            <a:r>
              <a:rPr lang="ru-RU" dirty="0"/>
              <a:t>; б) </a:t>
            </a:r>
            <a:r>
              <a:rPr lang="ru-RU" dirty="0" err="1"/>
              <a:t>Фініст</a:t>
            </a:r>
            <a:r>
              <a:rPr lang="ru-RU" dirty="0"/>
              <a:t>; </a:t>
            </a:r>
            <a:r>
              <a:rPr lang="en-US" dirty="0" smtClean="0"/>
              <a:t> </a:t>
            </a:r>
            <a:r>
              <a:rPr lang="ru-RU" dirty="0" smtClean="0"/>
              <a:t>в</a:t>
            </a:r>
            <a:r>
              <a:rPr lang="ru-RU" dirty="0"/>
              <a:t>) </a:t>
            </a:r>
            <a:r>
              <a:rPr lang="ru-RU" dirty="0" err="1"/>
              <a:t>Фенікс</a:t>
            </a:r>
            <a:r>
              <a:rPr lang="ru-RU" dirty="0" smtClean="0"/>
              <a:t>;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dirty="0"/>
              <a:t>г) </a:t>
            </a:r>
            <a:r>
              <a:rPr lang="ru-RU" dirty="0" smtClean="0"/>
              <a:t>Жар-</a:t>
            </a:r>
            <a:r>
              <a:rPr lang="ru-RU" dirty="0" err="1" smtClean="0"/>
              <a:t>птиця</a:t>
            </a:r>
            <a:r>
              <a:rPr lang="ru-RU" dirty="0" smtClean="0"/>
              <a:t>.</a:t>
            </a:r>
          </a:p>
          <a:p>
            <a:pPr marL="137160" lvl="0" indent="0">
              <a:buNone/>
            </a:pPr>
            <a:r>
              <a:rPr lang="ru-RU" dirty="0" smtClean="0"/>
              <a:t>2.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/>
              <a:t>автор романсу “Заметался пожар голубой”?</a:t>
            </a:r>
          </a:p>
          <a:p>
            <a:pPr marL="137160" indent="0" algn="ctr">
              <a:buNone/>
            </a:pPr>
            <a:r>
              <a:rPr lang="ru-RU" dirty="0"/>
              <a:t>а) </a:t>
            </a:r>
            <a:r>
              <a:rPr lang="ru-RU" dirty="0" err="1"/>
              <a:t>Пушкін</a:t>
            </a:r>
            <a:r>
              <a:rPr lang="ru-RU" dirty="0"/>
              <a:t>; б) Фет; в) </a:t>
            </a:r>
            <a:r>
              <a:rPr lang="ru-RU" dirty="0" err="1"/>
              <a:t>Єсенін</a:t>
            </a:r>
            <a:r>
              <a:rPr lang="ru-RU" dirty="0"/>
              <a:t>; г) Ахматова.</a:t>
            </a:r>
          </a:p>
          <a:p>
            <a:pPr marL="137160" lvl="0" indent="0">
              <a:buNone/>
            </a:pPr>
            <a:r>
              <a:rPr lang="ru-RU" dirty="0" smtClean="0"/>
              <a:t>3. Як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називався</a:t>
            </a:r>
            <a:r>
              <a:rPr lang="ru-RU" dirty="0"/>
              <a:t> начальник </a:t>
            </a:r>
            <a:r>
              <a:rPr lang="ru-RU" dirty="0" err="1"/>
              <a:t>пожежної</a:t>
            </a:r>
            <a:r>
              <a:rPr lang="ru-RU" dirty="0"/>
              <a:t> </a:t>
            </a:r>
            <a:r>
              <a:rPr lang="ru-RU" dirty="0" err="1"/>
              <a:t>команди</a:t>
            </a:r>
            <a:r>
              <a:rPr lang="ru-RU" dirty="0"/>
              <a:t>?</a:t>
            </a:r>
          </a:p>
          <a:p>
            <a:pPr marL="137160" indent="0" algn="ctr">
              <a:buNone/>
            </a:pPr>
            <a:r>
              <a:rPr lang="ru-RU" dirty="0"/>
              <a:t>а) </a:t>
            </a:r>
            <a:r>
              <a:rPr lang="ru-RU" dirty="0" err="1"/>
              <a:t>Брандмауер</a:t>
            </a:r>
            <a:r>
              <a:rPr lang="ru-RU" dirty="0"/>
              <a:t>; б) </a:t>
            </a:r>
            <a:r>
              <a:rPr lang="ru-RU" dirty="0" err="1"/>
              <a:t>Брандахлист</a:t>
            </a:r>
            <a:r>
              <a:rPr lang="ru-RU" dirty="0"/>
              <a:t>; в) Брандмейстер</a:t>
            </a:r>
            <a:r>
              <a:rPr lang="ru-RU" dirty="0" smtClean="0"/>
              <a:t>;</a:t>
            </a:r>
          </a:p>
          <a:p>
            <a:pPr marL="137160" indent="0" algn="ctr">
              <a:buNone/>
            </a:pPr>
            <a:r>
              <a:rPr lang="ru-RU" dirty="0" smtClean="0"/>
              <a:t> </a:t>
            </a:r>
            <a:r>
              <a:rPr lang="ru-RU" dirty="0"/>
              <a:t>г) </a:t>
            </a:r>
            <a:r>
              <a:rPr lang="ru-RU" dirty="0" err="1"/>
              <a:t>Брандербур</a:t>
            </a:r>
            <a:r>
              <a:rPr lang="ru-RU" dirty="0"/>
              <a:t>.</a:t>
            </a:r>
          </a:p>
          <a:p>
            <a:pPr marL="137160" lvl="0" indent="0">
              <a:buNone/>
            </a:pPr>
            <a:r>
              <a:rPr lang="ru-RU" dirty="0" smtClean="0"/>
              <a:t>4. Як </a:t>
            </a:r>
            <a:r>
              <a:rPr lang="ru-RU" dirty="0" err="1"/>
              <a:t>називався</a:t>
            </a:r>
            <a:r>
              <a:rPr lang="ru-RU" dirty="0"/>
              <a:t> </a:t>
            </a:r>
            <a:r>
              <a:rPr lang="ru-RU" dirty="0" err="1"/>
              <a:t>боєць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в далекому </a:t>
            </a:r>
            <a:r>
              <a:rPr lang="ru-RU" dirty="0" err="1"/>
              <a:t>минулому</a:t>
            </a:r>
            <a:r>
              <a:rPr lang="ru-RU" dirty="0"/>
              <a:t> скакав </a:t>
            </a:r>
            <a:r>
              <a:rPr lang="ru-RU" dirty="0" err="1"/>
              <a:t>попереду</a:t>
            </a:r>
            <a:r>
              <a:rPr lang="ru-RU" dirty="0"/>
              <a:t> </a:t>
            </a:r>
            <a:r>
              <a:rPr lang="ru-RU" dirty="0" err="1"/>
              <a:t>пожежного</a:t>
            </a:r>
            <a:r>
              <a:rPr lang="ru-RU" dirty="0"/>
              <a:t> обозу?</a:t>
            </a:r>
          </a:p>
          <a:p>
            <a:pPr marL="137160" indent="0" algn="ctr">
              <a:buNone/>
            </a:pPr>
            <a:r>
              <a:rPr lang="ru-RU" dirty="0"/>
              <a:t>а) </a:t>
            </a:r>
            <a:r>
              <a:rPr lang="ru-RU" dirty="0" err="1"/>
              <a:t>вістовий</a:t>
            </a:r>
            <a:r>
              <a:rPr lang="uk-UA" dirty="0"/>
              <a:t>; </a:t>
            </a:r>
            <a:r>
              <a:rPr lang="ru-RU" dirty="0"/>
              <a:t>б) вершник</a:t>
            </a:r>
            <a:r>
              <a:rPr lang="uk-UA" dirty="0"/>
              <a:t>; </a:t>
            </a:r>
            <a:r>
              <a:rPr lang="ru-RU" dirty="0"/>
              <a:t>в) </a:t>
            </a:r>
            <a:r>
              <a:rPr lang="ru-RU" dirty="0" err="1"/>
              <a:t>кур’єр</a:t>
            </a:r>
            <a:r>
              <a:rPr lang="uk-UA" dirty="0"/>
              <a:t>; </a:t>
            </a:r>
            <a:r>
              <a:rPr lang="ru-RU" dirty="0"/>
              <a:t>г) </a:t>
            </a:r>
            <a:r>
              <a:rPr lang="ru-RU" dirty="0" err="1"/>
              <a:t>стрибок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5861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Раунд 4. «Дай знаку назву»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uk-UA" dirty="0" smtClean="0"/>
              <a:t>Знак № 1                                                        </a:t>
            </a:r>
            <a:r>
              <a:rPr lang="uk-UA" dirty="0" err="1" smtClean="0"/>
              <a:t>Знак</a:t>
            </a:r>
            <a:r>
              <a:rPr lang="uk-UA" dirty="0" smtClean="0"/>
              <a:t> № 2</a:t>
            </a:r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r>
              <a:rPr lang="uk-UA" dirty="0" smtClean="0"/>
              <a:t>Знак № 3                                                         </a:t>
            </a:r>
            <a:r>
              <a:rPr lang="uk-UA" dirty="0" err="1" smtClean="0"/>
              <a:t>Знак</a:t>
            </a:r>
            <a:r>
              <a:rPr lang="uk-UA" dirty="0" smtClean="0"/>
              <a:t> № 4</a:t>
            </a:r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8" t="8128" r="22513" b="9300"/>
          <a:stretch/>
        </p:blipFill>
        <p:spPr>
          <a:xfrm>
            <a:off x="2097848" y="2112352"/>
            <a:ext cx="1826080" cy="1826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03" y="2112351"/>
            <a:ext cx="1819538" cy="1826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48" y="3955549"/>
            <a:ext cx="1826079" cy="1826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1" y="3968488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084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Раунд 4. «Дай знаку назву»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600200"/>
            <a:ext cx="6059016" cy="4709160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uk-UA" dirty="0" smtClean="0"/>
              <a:t>Знак № 1 «</a:t>
            </a:r>
            <a:r>
              <a:rPr lang="uk-UA" sz="2400" dirty="0" smtClean="0"/>
              <a:t>Направляюча стрілка під кутом 45°»</a:t>
            </a:r>
          </a:p>
          <a:p>
            <a:pPr marL="137160" indent="0">
              <a:buNone/>
            </a:pPr>
            <a:endParaRPr lang="en-US" sz="2400" dirty="0" smtClean="0"/>
          </a:p>
          <a:p>
            <a:pPr marL="137160" indent="0">
              <a:buNone/>
            </a:pPr>
            <a:endParaRPr lang="en-US" sz="2400" dirty="0"/>
          </a:p>
          <a:p>
            <a:pPr marL="137160" indent="0">
              <a:buNone/>
            </a:pPr>
            <a:r>
              <a:rPr lang="ru-RU" sz="2400" dirty="0" err="1" smtClean="0"/>
              <a:t>Використовується</a:t>
            </a:r>
            <a:r>
              <a:rPr lang="ru-RU" sz="2400" dirty="0" smtClean="0"/>
              <a:t> </a:t>
            </a:r>
            <a:r>
              <a:rPr lang="ru-RU" sz="2400" dirty="0"/>
              <a:t>разом з </a:t>
            </a:r>
            <a:r>
              <a:rPr lang="ru-RU" sz="2400" dirty="0" err="1"/>
              <a:t>іншими</a:t>
            </a:r>
            <a:r>
              <a:rPr lang="ru-RU" sz="2400" dirty="0"/>
              <a:t> знаками </a:t>
            </a:r>
            <a:r>
              <a:rPr lang="ru-RU" sz="2400" dirty="0" err="1"/>
              <a:t>пожежної</a:t>
            </a:r>
            <a:r>
              <a:rPr lang="ru-RU" sz="2400" dirty="0"/>
              <a:t> </a:t>
            </a:r>
            <a:r>
              <a:rPr lang="ru-RU" sz="2400" dirty="0" err="1"/>
              <a:t>безпеки</a:t>
            </a:r>
            <a:r>
              <a:rPr lang="ru-RU" sz="2400" dirty="0"/>
              <a:t> для </a:t>
            </a:r>
            <a:r>
              <a:rPr lang="ru-RU" sz="2400" dirty="0" err="1"/>
              <a:t>вказівки</a:t>
            </a:r>
            <a:r>
              <a:rPr lang="ru-RU" sz="2400" dirty="0"/>
              <a:t> </a:t>
            </a:r>
            <a:r>
              <a:rPr lang="ru-RU" sz="2400" dirty="0" err="1"/>
              <a:t>напряму</a:t>
            </a:r>
            <a:r>
              <a:rPr lang="ru-RU" sz="2400" dirty="0"/>
              <a:t> </a:t>
            </a:r>
            <a:r>
              <a:rPr lang="ru-RU" sz="2400" dirty="0" err="1"/>
              <a:t>руху</a:t>
            </a:r>
            <a:r>
              <a:rPr lang="ru-RU" sz="2400" dirty="0"/>
              <a:t> до </a:t>
            </a:r>
            <a:r>
              <a:rPr lang="ru-RU" sz="2400" dirty="0" err="1"/>
              <a:t>місця</a:t>
            </a:r>
            <a:r>
              <a:rPr lang="ru-RU" sz="2400" dirty="0"/>
              <a:t> </a:t>
            </a:r>
            <a:r>
              <a:rPr lang="ru-RU" sz="2400" dirty="0" err="1"/>
              <a:t>знаходження</a:t>
            </a:r>
            <a:r>
              <a:rPr lang="ru-RU" sz="2400" dirty="0"/>
              <a:t> (</a:t>
            </a:r>
            <a:r>
              <a:rPr lang="ru-RU" sz="2400" dirty="0" err="1"/>
              <a:t>розміщення</a:t>
            </a:r>
            <a:r>
              <a:rPr lang="ru-RU" sz="2400" dirty="0"/>
              <a:t>) </a:t>
            </a:r>
            <a:r>
              <a:rPr lang="ru-RU" sz="2400" dirty="0" err="1"/>
              <a:t>засобів</a:t>
            </a:r>
            <a:r>
              <a:rPr lang="ru-RU" sz="2400" dirty="0"/>
              <a:t> </a:t>
            </a:r>
            <a:r>
              <a:rPr lang="ru-RU" sz="2400" dirty="0" err="1"/>
              <a:t>протипожежного</a:t>
            </a:r>
            <a:r>
              <a:rPr lang="ru-RU" sz="2400" dirty="0"/>
              <a:t> </a:t>
            </a:r>
            <a:r>
              <a:rPr lang="ru-RU" sz="2400" dirty="0" err="1"/>
              <a:t>захисту</a:t>
            </a:r>
            <a:r>
              <a:rPr lang="ru-RU" sz="2400" dirty="0"/>
              <a:t>.</a:t>
            </a:r>
            <a:endParaRPr lang="uk-UA" sz="2400" dirty="0" smtClean="0"/>
          </a:p>
          <a:p>
            <a:pPr marL="137160" indent="0">
              <a:buNone/>
            </a:pPr>
            <a:endParaRPr lang="uk-UA" sz="2400" dirty="0" smtClean="0"/>
          </a:p>
          <a:p>
            <a:pPr marL="137160" indent="0">
              <a:buNone/>
            </a:pPr>
            <a:endParaRPr lang="uk-UA" sz="2400" dirty="0"/>
          </a:p>
          <a:p>
            <a:pPr marL="137160" indent="0">
              <a:buNone/>
            </a:pPr>
            <a:r>
              <a:rPr lang="uk-UA" sz="2400" dirty="0" smtClean="0"/>
              <a:t>                    </a:t>
            </a: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8" t="8128" r="22513" b="9300"/>
          <a:stretch/>
        </p:blipFill>
        <p:spPr>
          <a:xfrm>
            <a:off x="467544" y="2564515"/>
            <a:ext cx="1826080" cy="182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279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4869160"/>
            <a:ext cx="3012020" cy="16942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FF0000"/>
                </a:solidFill>
              </a:rPr>
              <a:t>«ВОГНЕБОРЦІ»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064896" cy="525658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uk-UA" dirty="0" smtClean="0"/>
              <a:t>Команда №1 «Полум’я» </a:t>
            </a:r>
          </a:p>
          <a:p>
            <a:pPr marL="137160" indent="0" algn="r">
              <a:buNone/>
            </a:pPr>
            <a:r>
              <a:rPr lang="uk-UA" dirty="0" smtClean="0"/>
              <a:t>Команда № 2 «Локомотив</a:t>
            </a:r>
            <a:r>
              <a:rPr lang="uk-UA" dirty="0"/>
              <a:t>»</a:t>
            </a:r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r>
              <a:rPr lang="uk-UA" dirty="0" smtClean="0"/>
              <a:t>Команда № 3 «101»</a:t>
            </a:r>
          </a:p>
          <a:p>
            <a:pPr marL="137160" indent="0" algn="r">
              <a:buNone/>
            </a:pPr>
            <a:r>
              <a:rPr lang="uk-UA" dirty="0"/>
              <a:t>Команда № 4 «Вибух»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37112"/>
            <a:ext cx="2250491" cy="1694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13216"/>
            <a:ext cx="3012021" cy="16741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1" y="1772816"/>
            <a:ext cx="2232248" cy="16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33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Раунд 4. «Дай знаку назву»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600200"/>
            <a:ext cx="6059016" cy="4709160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uk-UA" dirty="0" smtClean="0"/>
              <a:t>Знак № 2 «Пожежний кран</a:t>
            </a:r>
            <a:r>
              <a:rPr lang="uk-UA" sz="2400" dirty="0" smtClean="0"/>
              <a:t>»</a:t>
            </a:r>
          </a:p>
          <a:p>
            <a:pPr marL="137160" indent="0">
              <a:buNone/>
            </a:pPr>
            <a:endParaRPr lang="en-US" sz="2400" dirty="0" smtClean="0"/>
          </a:p>
          <a:p>
            <a:pPr marL="137160" indent="0">
              <a:buNone/>
            </a:pPr>
            <a:endParaRPr lang="en-US" sz="2400" dirty="0"/>
          </a:p>
          <a:p>
            <a:pPr marL="137160" indent="0">
              <a:buNone/>
            </a:pPr>
            <a:r>
              <a:rPr lang="ru-RU" sz="2400" dirty="0" err="1" smtClean="0"/>
              <a:t>Використовується</a:t>
            </a:r>
            <a:r>
              <a:rPr lang="ru-RU" sz="2400" dirty="0" smtClean="0"/>
              <a:t> </a:t>
            </a:r>
            <a:r>
              <a:rPr lang="ru-RU" sz="2400" dirty="0"/>
              <a:t>в </a:t>
            </a:r>
            <a:r>
              <a:rPr lang="ru-RU" sz="2400" dirty="0" err="1"/>
              <a:t>місцях</a:t>
            </a:r>
            <a:r>
              <a:rPr lang="ru-RU" sz="2400" dirty="0"/>
              <a:t> </a:t>
            </a:r>
            <a:r>
              <a:rPr lang="ru-RU" sz="2400" dirty="0" err="1"/>
              <a:t>знаходження</a:t>
            </a:r>
            <a:r>
              <a:rPr lang="ru-RU" sz="2400" dirty="0"/>
              <a:t> комплекту </a:t>
            </a:r>
            <a:r>
              <a:rPr lang="ru-RU" sz="2400" dirty="0" err="1"/>
              <a:t>пожежного</a:t>
            </a:r>
            <a:r>
              <a:rPr lang="ru-RU" sz="2400" dirty="0"/>
              <a:t> крана з </a:t>
            </a:r>
            <a:r>
              <a:rPr lang="ru-RU" sz="2400" dirty="0" err="1"/>
              <a:t>пожежним</a:t>
            </a:r>
            <a:r>
              <a:rPr lang="ru-RU" sz="2400" dirty="0"/>
              <a:t> рукавом і </a:t>
            </a:r>
            <a:r>
              <a:rPr lang="ru-RU" sz="2400" dirty="0" smtClean="0"/>
              <a:t>стволом.</a:t>
            </a:r>
            <a:endParaRPr lang="uk-UA" sz="2400" dirty="0" smtClean="0"/>
          </a:p>
          <a:p>
            <a:pPr marL="137160" indent="0">
              <a:buNone/>
            </a:pPr>
            <a:endParaRPr lang="uk-UA" sz="2400" dirty="0" smtClean="0"/>
          </a:p>
          <a:p>
            <a:pPr marL="137160" indent="0">
              <a:buNone/>
            </a:pPr>
            <a:endParaRPr lang="uk-UA" sz="2400" dirty="0"/>
          </a:p>
          <a:p>
            <a:pPr marL="137160" indent="0">
              <a:buNone/>
            </a:pPr>
            <a:r>
              <a:rPr lang="uk-UA" sz="2400" dirty="0" smtClean="0"/>
              <a:t>                    </a:t>
            </a: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1819538" cy="18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637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Раунд 4. «Дай знаку назву»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600200"/>
            <a:ext cx="6059016" cy="4709160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uk-UA" dirty="0" smtClean="0"/>
              <a:t>Знак № 3 «</a:t>
            </a:r>
            <a:r>
              <a:rPr lang="uk-UA" sz="2400" dirty="0" smtClean="0"/>
              <a:t>Місце </a:t>
            </a:r>
            <a:r>
              <a:rPr lang="uk-UA" sz="2400" dirty="0"/>
              <a:t>розміщення </a:t>
            </a:r>
            <a:r>
              <a:rPr lang="uk-UA" sz="2400" dirty="0" smtClean="0"/>
              <a:t>декількох засобів протипожежного захисту»</a:t>
            </a:r>
          </a:p>
          <a:p>
            <a:pPr marL="137160" indent="0">
              <a:buNone/>
            </a:pPr>
            <a:endParaRPr lang="en-US" sz="2400" dirty="0" smtClean="0"/>
          </a:p>
          <a:p>
            <a:pPr marL="137160" indent="0">
              <a:buNone/>
            </a:pPr>
            <a:endParaRPr lang="en-US" sz="2400" dirty="0"/>
          </a:p>
          <a:p>
            <a:pPr marL="137160" indent="0">
              <a:buNone/>
            </a:pPr>
            <a:r>
              <a:rPr lang="uk-UA" sz="2400" dirty="0" smtClean="0"/>
              <a:t>Встановлюється </a:t>
            </a:r>
            <a:r>
              <a:rPr lang="uk-UA" sz="2400" dirty="0"/>
              <a:t>в місцях одночасного перебування (розміщення) декількох засобів протипожежного </a:t>
            </a:r>
            <a:r>
              <a:rPr lang="uk-UA" sz="2400" dirty="0" smtClean="0"/>
              <a:t>захисту.</a:t>
            </a:r>
            <a:endParaRPr lang="uk-UA" sz="2400" dirty="0"/>
          </a:p>
          <a:p>
            <a:pPr marL="137160" indent="0">
              <a:buNone/>
            </a:pPr>
            <a:endParaRPr lang="uk-UA" sz="2400" dirty="0" smtClean="0"/>
          </a:p>
          <a:p>
            <a:pPr marL="137160" indent="0">
              <a:buNone/>
            </a:pPr>
            <a:endParaRPr lang="uk-UA" sz="2400" dirty="0"/>
          </a:p>
          <a:p>
            <a:pPr marL="137160" indent="0">
              <a:buNone/>
            </a:pPr>
            <a:r>
              <a:rPr lang="uk-UA" sz="2400" dirty="0" smtClean="0"/>
              <a:t>                    </a:t>
            </a: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7" y="2780928"/>
            <a:ext cx="1826079" cy="18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518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Раунд 4. «Дай знаку назву»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600200"/>
            <a:ext cx="6059016" cy="4709160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uk-UA" dirty="0" smtClean="0"/>
              <a:t>Знак № 4 </a:t>
            </a:r>
            <a:r>
              <a:rPr lang="uk-UA" sz="2400" dirty="0" smtClean="0"/>
              <a:t>«Кнопка включення установок (систем) пожежної автоматики»</a:t>
            </a:r>
          </a:p>
          <a:p>
            <a:pPr marL="137160" indent="0">
              <a:buNone/>
            </a:pPr>
            <a:endParaRPr lang="en-US" sz="2400" dirty="0" smtClean="0"/>
          </a:p>
          <a:p>
            <a:pPr marL="137160" indent="0">
              <a:buNone/>
            </a:pPr>
            <a:endParaRPr lang="en-US" sz="2400" dirty="0"/>
          </a:p>
          <a:p>
            <a:pPr marL="137160" indent="0">
              <a:buNone/>
            </a:pPr>
            <a:r>
              <a:rPr lang="ru-RU" sz="2400" dirty="0" err="1" smtClean="0"/>
              <a:t>Встановлюється</a:t>
            </a:r>
            <a:r>
              <a:rPr lang="ru-RU" sz="2400" dirty="0" smtClean="0"/>
              <a:t> </a:t>
            </a:r>
            <a:r>
              <a:rPr lang="ru-RU" sz="2400" dirty="0"/>
              <a:t>в </a:t>
            </a:r>
            <a:r>
              <a:rPr lang="ru-RU" sz="2400" dirty="0" err="1"/>
              <a:t>місцях</a:t>
            </a:r>
            <a:r>
              <a:rPr lang="ru-RU" sz="2400" dirty="0"/>
              <a:t> ручного пуску установок </a:t>
            </a:r>
            <a:r>
              <a:rPr lang="ru-RU" sz="2400" dirty="0" err="1"/>
              <a:t>пожежної</a:t>
            </a:r>
            <a:r>
              <a:rPr lang="ru-RU" sz="2400" dirty="0"/>
              <a:t> </a:t>
            </a:r>
            <a:r>
              <a:rPr lang="ru-RU" sz="2400" dirty="0" err="1"/>
              <a:t>сигналізації</a:t>
            </a:r>
            <a:r>
              <a:rPr lang="ru-RU" sz="2400" dirty="0"/>
              <a:t>, </a:t>
            </a:r>
            <a:r>
              <a:rPr lang="ru-RU" sz="2400" dirty="0" err="1"/>
              <a:t>пожежогасіння</a:t>
            </a:r>
            <a:r>
              <a:rPr lang="ru-RU" sz="2400" dirty="0"/>
              <a:t> та (</a:t>
            </a:r>
            <a:r>
              <a:rPr lang="ru-RU" sz="2400" dirty="0" err="1"/>
              <a:t>або</a:t>
            </a:r>
            <a:r>
              <a:rPr lang="ru-RU" sz="2400" dirty="0"/>
              <a:t>) систем </a:t>
            </a:r>
            <a:r>
              <a:rPr lang="ru-RU" sz="2400" dirty="0" err="1"/>
              <a:t>протидимного</a:t>
            </a:r>
            <a:r>
              <a:rPr lang="ru-RU" sz="2400" dirty="0"/>
              <a:t> </a:t>
            </a:r>
            <a:r>
              <a:rPr lang="ru-RU" sz="2400" dirty="0" err="1"/>
              <a:t>захисту</a:t>
            </a:r>
            <a:r>
              <a:rPr lang="ru-RU" sz="2400" dirty="0"/>
              <a:t>. У </a:t>
            </a:r>
            <a:r>
              <a:rPr lang="ru-RU" sz="2400" dirty="0" err="1"/>
              <a:t>місцях</a:t>
            </a:r>
            <a:r>
              <a:rPr lang="ru-RU" sz="2400" dirty="0"/>
              <a:t> (пунктах) </a:t>
            </a:r>
            <a:r>
              <a:rPr lang="ru-RU" sz="2400" dirty="0" err="1"/>
              <a:t>подання</a:t>
            </a:r>
            <a:r>
              <a:rPr lang="ru-RU" sz="2400" dirty="0"/>
              <a:t> сигналу </a:t>
            </a:r>
            <a:r>
              <a:rPr lang="ru-RU" sz="2400" dirty="0" err="1"/>
              <a:t>пожежної</a:t>
            </a:r>
            <a:r>
              <a:rPr lang="ru-RU" sz="2400" dirty="0"/>
              <a:t> </a:t>
            </a:r>
            <a:r>
              <a:rPr lang="ru-RU" sz="2400" dirty="0" err="1"/>
              <a:t>тривоги</a:t>
            </a:r>
            <a:r>
              <a:rPr lang="ru-RU" sz="2400" dirty="0"/>
              <a:t>.</a:t>
            </a:r>
            <a:endParaRPr lang="uk-UA" sz="2400" dirty="0" smtClean="0"/>
          </a:p>
          <a:p>
            <a:pPr marL="137160" indent="0">
              <a:buNone/>
            </a:pPr>
            <a:endParaRPr lang="uk-UA" sz="2400" dirty="0" smtClean="0"/>
          </a:p>
          <a:p>
            <a:pPr marL="137160" indent="0">
              <a:buNone/>
            </a:pPr>
            <a:endParaRPr lang="uk-UA" sz="2400" dirty="0"/>
          </a:p>
          <a:p>
            <a:pPr marL="137160" indent="0">
              <a:buNone/>
            </a:pPr>
            <a:r>
              <a:rPr lang="uk-UA" sz="2400" dirty="0" smtClean="0"/>
              <a:t>                    </a:t>
            </a: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868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1880" y="3842305"/>
            <a:ext cx="5135577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Раунд 5. «Порівняй та оціни»</a:t>
            </a:r>
            <a:endParaRPr lang="ru-RU" sz="36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9425"/>
              </p:ext>
            </p:extLst>
          </p:nvPr>
        </p:nvGraphicFramePr>
        <p:xfrm>
          <a:off x="457200" y="1600200"/>
          <a:ext cx="8219257" cy="495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672"/>
                <a:gridCol w="1728192"/>
                <a:gridCol w="1800200"/>
                <a:gridCol w="1728193"/>
              </a:tblGrid>
              <a:tr h="2188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Вид</a:t>
                      </a:r>
                      <a:r>
                        <a:rPr lang="uk-UA" baseline="0" dirty="0" smtClean="0"/>
                        <a:t> вогнегасника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порошковий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вуглекислотний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повітряно-пінний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Довжина струменю (м)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3-5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0,4-2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3-4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Час дії (с)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20-30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15-30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40-60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Діапазон робочих температур (°С)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-50-+50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-40-+50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+5-+50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Площа гасіння (</a:t>
                      </a:r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  <a:r>
                        <a:rPr kumimoji="0" lang="uk-UA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uk-UA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0,4-2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2-4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3-4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Швидкість старту (с)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5" t="11705" r="52130" b="48460"/>
          <a:stretch/>
        </p:blipFill>
        <p:spPr bwMode="auto">
          <a:xfrm>
            <a:off x="3491880" y="1638414"/>
            <a:ext cx="1584176" cy="2095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9" t="9241" r="26476" b="48459"/>
          <a:stretch/>
        </p:blipFill>
        <p:spPr bwMode="auto">
          <a:xfrm>
            <a:off x="5220072" y="1648028"/>
            <a:ext cx="1676400" cy="2076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7" t="6160" b="48665"/>
          <a:stretch/>
        </p:blipFill>
        <p:spPr bwMode="auto">
          <a:xfrm>
            <a:off x="7020272" y="1661187"/>
            <a:ext cx="1607185" cy="2095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3842305"/>
            <a:ext cx="5135577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MCHS_-_Pozharnyj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8572" y="5301208"/>
            <a:ext cx="365387" cy="365387"/>
          </a:xfrm>
          <a:prstGeom prst="rect">
            <a:avLst/>
          </a:prstGeom>
        </p:spPr>
      </p:pic>
      <p:pic>
        <p:nvPicPr>
          <p:cNvPr id="11" name="Neizvesten_-_Pesnya_pro_pozharnuyu_ohranu_(xMusic.me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3410" y="621960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02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1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69811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31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Вітаємо переможців!!!</a:t>
            </a:r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Дякуємо за увагу!!!</a:t>
            </a:r>
            <a:endParaRPr lang="ru-RU" dirty="0"/>
          </a:p>
        </p:txBody>
      </p:sp>
      <p:pic>
        <p:nvPicPr>
          <p:cNvPr id="3" name="KVN_-_Fanfari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4083" y="5476234"/>
            <a:ext cx="321568" cy="321568"/>
          </a:xfrm>
          <a:prstGeom prst="rect">
            <a:avLst/>
          </a:prstGeom>
        </p:spPr>
      </p:pic>
      <p:pic>
        <p:nvPicPr>
          <p:cNvPr id="6" name="))) - Мы желаем счастья Вам, счастья в этом мире большом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6849" y="60765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367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4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Раунд 1. «Запитання-відповідь»</a:t>
            </a:r>
            <a:endParaRPr lang="ru-RU" sz="3600" dirty="0"/>
          </a:p>
        </p:txBody>
      </p:sp>
      <p:sp>
        <p:nvSpPr>
          <p:cNvPr id="25" name="Прямоугольник 24">
            <a:hlinkClick r:id="rId4" action="ppaction://hlinksldjump"/>
          </p:cNvPr>
          <p:cNvSpPr/>
          <p:nvPr/>
        </p:nvSpPr>
        <p:spPr>
          <a:xfrm>
            <a:off x="870776" y="1702281"/>
            <a:ext cx="938891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rId5" action="ppaction://hlinksldjump"/>
          </p:cNvPr>
          <p:cNvSpPr/>
          <p:nvPr/>
        </p:nvSpPr>
        <p:spPr>
          <a:xfrm>
            <a:off x="2411760" y="1727427"/>
            <a:ext cx="938891" cy="9233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Прямоугольник 28">
            <a:hlinkClick r:id="rId6" action="ppaction://hlinksldjump"/>
          </p:cNvPr>
          <p:cNvSpPr/>
          <p:nvPr/>
        </p:nvSpPr>
        <p:spPr>
          <a:xfrm>
            <a:off x="4108635" y="1727427"/>
            <a:ext cx="938891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Прямоугольник 29">
            <a:hlinkClick r:id="rId7" action="ppaction://hlinksldjump"/>
          </p:cNvPr>
          <p:cNvSpPr/>
          <p:nvPr/>
        </p:nvSpPr>
        <p:spPr>
          <a:xfrm>
            <a:off x="5775890" y="1727427"/>
            <a:ext cx="938891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7384682" y="1727427"/>
            <a:ext cx="938891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Прямоугольник 31">
            <a:hlinkClick r:id="rId9" action="ppaction://hlinksldjump"/>
          </p:cNvPr>
          <p:cNvSpPr/>
          <p:nvPr/>
        </p:nvSpPr>
        <p:spPr>
          <a:xfrm>
            <a:off x="870776" y="2852936"/>
            <a:ext cx="938891" cy="923330"/>
          </a:xfrm>
          <a:prstGeom prst="rect">
            <a:avLst/>
          </a:prstGeom>
          <a:solidFill>
            <a:srgbClr val="FF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Прямоугольник 32">
            <a:hlinkClick r:id="rId10" action="ppaction://hlinksldjump"/>
          </p:cNvPr>
          <p:cNvSpPr/>
          <p:nvPr/>
        </p:nvSpPr>
        <p:spPr>
          <a:xfrm>
            <a:off x="2411759" y="2861239"/>
            <a:ext cx="938891" cy="923330"/>
          </a:xfrm>
          <a:prstGeom prst="rect">
            <a:avLst/>
          </a:prstGeom>
          <a:solidFill>
            <a:srgbClr val="F7583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Прямоугольник 33">
            <a:hlinkClick r:id="rId11" action="ppaction://hlinksldjump"/>
          </p:cNvPr>
          <p:cNvSpPr/>
          <p:nvPr/>
        </p:nvSpPr>
        <p:spPr>
          <a:xfrm>
            <a:off x="4105169" y="2861239"/>
            <a:ext cx="938891" cy="923330"/>
          </a:xfrm>
          <a:prstGeom prst="rect">
            <a:avLst/>
          </a:prstGeom>
          <a:solidFill>
            <a:srgbClr val="4FE57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Прямоугольник 34">
            <a:hlinkClick r:id="rId12" action="ppaction://hlinksldjump"/>
          </p:cNvPr>
          <p:cNvSpPr/>
          <p:nvPr/>
        </p:nvSpPr>
        <p:spPr>
          <a:xfrm>
            <a:off x="5775889" y="2861239"/>
            <a:ext cx="938891" cy="923330"/>
          </a:xfrm>
          <a:prstGeom prst="rect">
            <a:avLst/>
          </a:prstGeom>
          <a:solidFill>
            <a:srgbClr val="F5B43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9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Прямоугольник 35">
            <a:hlinkClick r:id="rId13" action="ppaction://hlinksldjump"/>
          </p:cNvPr>
          <p:cNvSpPr/>
          <p:nvPr/>
        </p:nvSpPr>
        <p:spPr>
          <a:xfrm>
            <a:off x="7381216" y="2861239"/>
            <a:ext cx="938891" cy="923330"/>
          </a:xfrm>
          <a:prstGeom prst="rect">
            <a:avLst/>
          </a:prstGeom>
          <a:solidFill>
            <a:srgbClr val="4239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Прямоугольник 36">
            <a:hlinkClick r:id="rId14" action="ppaction://hlinksldjump"/>
          </p:cNvPr>
          <p:cNvSpPr/>
          <p:nvPr/>
        </p:nvSpPr>
        <p:spPr>
          <a:xfrm>
            <a:off x="827584" y="4005064"/>
            <a:ext cx="938891" cy="923330"/>
          </a:xfrm>
          <a:prstGeom prst="rect">
            <a:avLst/>
          </a:prstGeom>
          <a:solidFill>
            <a:srgbClr val="E2555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11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Прямоугольник 37">
            <a:hlinkClick r:id="rId15" action="ppaction://hlinksldjump"/>
          </p:cNvPr>
          <p:cNvSpPr/>
          <p:nvPr/>
        </p:nvSpPr>
        <p:spPr>
          <a:xfrm>
            <a:off x="2411760" y="4005064"/>
            <a:ext cx="938891" cy="923330"/>
          </a:xfrm>
          <a:prstGeom prst="rect">
            <a:avLst/>
          </a:prstGeom>
          <a:solidFill>
            <a:srgbClr val="7C6AC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Прямоугольник 38">
            <a:hlinkClick r:id="rId16" action="ppaction://hlinksldjump"/>
          </p:cNvPr>
          <p:cNvSpPr/>
          <p:nvPr/>
        </p:nvSpPr>
        <p:spPr>
          <a:xfrm>
            <a:off x="4108635" y="4005064"/>
            <a:ext cx="938891" cy="923330"/>
          </a:xfrm>
          <a:prstGeom prst="rect">
            <a:avLst/>
          </a:prstGeom>
          <a:solidFill>
            <a:srgbClr val="78BC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13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Прямоугольник 39">
            <a:hlinkClick r:id="rId17" action="ppaction://hlinksldjump"/>
          </p:cNvPr>
          <p:cNvSpPr/>
          <p:nvPr/>
        </p:nvSpPr>
        <p:spPr>
          <a:xfrm>
            <a:off x="5775890" y="4005064"/>
            <a:ext cx="938891" cy="923330"/>
          </a:xfrm>
          <a:prstGeom prst="rect">
            <a:avLst/>
          </a:prstGeom>
          <a:solidFill>
            <a:srgbClr val="FA3AE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14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Прямоугольник 40">
            <a:hlinkClick r:id="rId18" action="ppaction://hlinksldjump"/>
          </p:cNvPr>
          <p:cNvSpPr/>
          <p:nvPr/>
        </p:nvSpPr>
        <p:spPr>
          <a:xfrm>
            <a:off x="7384682" y="4005064"/>
            <a:ext cx="938891" cy="923330"/>
          </a:xfrm>
          <a:prstGeom prst="rect">
            <a:avLst/>
          </a:prstGeom>
          <a:solidFill>
            <a:srgbClr val="53FD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15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hlinkClick r:id="rId19" action="ppaction://hlinksldjump"/>
          </p:cNvPr>
          <p:cNvSpPr/>
          <p:nvPr/>
        </p:nvSpPr>
        <p:spPr>
          <a:xfrm>
            <a:off x="827583" y="5157192"/>
            <a:ext cx="938891" cy="9233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16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hlinkClick r:id="rId20" action="ppaction://hlinksldjump"/>
          </p:cNvPr>
          <p:cNvSpPr/>
          <p:nvPr/>
        </p:nvSpPr>
        <p:spPr>
          <a:xfrm>
            <a:off x="2411760" y="5163338"/>
            <a:ext cx="938891" cy="923330"/>
          </a:xfrm>
          <a:prstGeom prst="rect">
            <a:avLst/>
          </a:prstGeom>
          <a:solidFill>
            <a:srgbClr val="36CEF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17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hlinkClick r:id="rId21" action="ppaction://hlinksldjump"/>
          </p:cNvPr>
          <p:cNvSpPr/>
          <p:nvPr/>
        </p:nvSpPr>
        <p:spPr>
          <a:xfrm>
            <a:off x="4108635" y="5169484"/>
            <a:ext cx="938891" cy="923330"/>
          </a:xfrm>
          <a:prstGeom prst="rect">
            <a:avLst/>
          </a:prstGeom>
          <a:solidFill>
            <a:srgbClr val="E0FC3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18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Прямоугольник 44">
            <a:hlinkClick r:id="rId22" action="ppaction://hlinksldjump"/>
          </p:cNvPr>
          <p:cNvSpPr/>
          <p:nvPr/>
        </p:nvSpPr>
        <p:spPr>
          <a:xfrm>
            <a:off x="5775888" y="5169484"/>
            <a:ext cx="938891" cy="923330"/>
          </a:xfrm>
          <a:prstGeom prst="rect">
            <a:avLst/>
          </a:prstGeom>
          <a:solidFill>
            <a:srgbClr val="D7605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19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Прямоугольник 45">
            <a:hlinkClick r:id="rId23" action="ppaction://hlinksldjump"/>
          </p:cNvPr>
          <p:cNvSpPr/>
          <p:nvPr/>
        </p:nvSpPr>
        <p:spPr>
          <a:xfrm>
            <a:off x="7381216" y="5169484"/>
            <a:ext cx="938891" cy="9233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20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Управляющая кнопка: далее 2">
            <a:hlinkClick r:id="rId24" action="ppaction://hlinksldjump" highlightClick="1"/>
          </p:cNvPr>
          <p:cNvSpPr/>
          <p:nvPr/>
        </p:nvSpPr>
        <p:spPr>
          <a:xfrm>
            <a:off x="7634637" y="6309320"/>
            <a:ext cx="432048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esni_MCHS._BRANDMAJOR_-_Pro_pozharnyh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460432" y="5906829"/>
            <a:ext cx="412812" cy="4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141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26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1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smtClean="0"/>
              <a:t>Як </a:t>
            </a:r>
            <a:r>
              <a:rPr lang="ru-RU" sz="3200" dirty="0"/>
              <a:t>у </a:t>
            </a:r>
            <a:r>
              <a:rPr lang="ru-RU" sz="3200" dirty="0" err="1"/>
              <a:t>медицині</a:t>
            </a:r>
            <a:r>
              <a:rPr lang="ru-RU" sz="3200" dirty="0"/>
              <a:t> </a:t>
            </a:r>
            <a:r>
              <a:rPr lang="ru-RU" sz="3200" dirty="0" err="1"/>
              <a:t>називається</a:t>
            </a:r>
            <a:r>
              <a:rPr lang="ru-RU" sz="3200" dirty="0"/>
              <a:t> </a:t>
            </a:r>
            <a:r>
              <a:rPr lang="ru-RU" sz="3200" dirty="0" err="1"/>
              <a:t>хворобливий</a:t>
            </a:r>
            <a:r>
              <a:rPr lang="ru-RU" sz="3200" dirty="0"/>
              <a:t> потяг до </a:t>
            </a:r>
            <a:r>
              <a:rPr lang="ru-RU" sz="3200" dirty="0" err="1"/>
              <a:t>підпалів</a:t>
            </a:r>
            <a:r>
              <a:rPr lang="ru-RU" sz="3200" dirty="0"/>
              <a:t>? </a:t>
            </a:r>
            <a:endParaRPr lang="ru-RU" sz="3200" dirty="0" smtClean="0"/>
          </a:p>
          <a:p>
            <a:pPr marL="137160" lvl="0" indent="0" algn="ctr">
              <a:buNone/>
            </a:pPr>
            <a:endParaRPr lang="ru-RU" sz="3200" dirty="0" smtClean="0">
              <a:hlinkClick r:id="rId2" action="ppaction://hlinksldjump"/>
            </a:endParaRPr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 err="1" smtClean="0">
                <a:hlinkClick r:id="rId2" action="ppaction://hlinksldjump"/>
              </a:rPr>
              <a:t>Піроманія</a:t>
            </a:r>
            <a:r>
              <a:rPr lang="ru-RU" sz="3200" dirty="0" smtClean="0">
                <a:hlinkClick r:id="rId2" action="ppaction://hlinksldjump"/>
              </a:rPr>
              <a:t>)</a:t>
            </a:r>
            <a:endParaRPr lang="ru-RU" sz="3200" dirty="0" smtClean="0"/>
          </a:p>
          <a:p>
            <a:pPr marL="137160" lvl="0" indent="0">
              <a:buNone/>
            </a:pPr>
            <a:endParaRPr lang="ru-RU" sz="2200" dirty="0" smtClean="0"/>
          </a:p>
          <a:p>
            <a:pPr marL="13716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740325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2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endParaRPr lang="uk-UA" sz="3200" dirty="0" smtClean="0"/>
          </a:p>
          <a:p>
            <a:pPr marL="137160" lvl="0" indent="0">
              <a:buNone/>
            </a:pPr>
            <a:r>
              <a:rPr lang="ru-RU" sz="3200" dirty="0" smtClean="0"/>
              <a:t>У </a:t>
            </a:r>
            <a:r>
              <a:rPr lang="ru-RU" sz="3200" dirty="0" err="1"/>
              <a:t>яких</a:t>
            </a:r>
            <a:r>
              <a:rPr lang="ru-RU" sz="3200" dirty="0"/>
              <a:t> </a:t>
            </a:r>
            <a:r>
              <a:rPr lang="ru-RU" sz="3200" dirty="0" err="1"/>
              <a:t>випадках</a:t>
            </a:r>
            <a:r>
              <a:rPr lang="ru-RU" sz="3200" dirty="0"/>
              <a:t> для </a:t>
            </a:r>
            <a:r>
              <a:rPr lang="ru-RU" sz="3200" dirty="0" err="1"/>
              <a:t>гасіння</a:t>
            </a:r>
            <a:r>
              <a:rPr lang="ru-RU" sz="3200" dirty="0"/>
              <a:t> </a:t>
            </a:r>
            <a:r>
              <a:rPr lang="ru-RU" sz="3200" dirty="0" err="1"/>
              <a:t>пожежі</a:t>
            </a:r>
            <a:r>
              <a:rPr lang="ru-RU" sz="3200" dirty="0"/>
              <a:t> </a:t>
            </a:r>
            <a:r>
              <a:rPr lang="ru-RU" sz="3200" dirty="0" err="1"/>
              <a:t>застосовується</a:t>
            </a:r>
            <a:r>
              <a:rPr lang="ru-RU" sz="3200" dirty="0"/>
              <a:t> </a:t>
            </a:r>
            <a:r>
              <a:rPr lang="ru-RU" sz="3200" dirty="0" err="1" smtClean="0"/>
              <a:t>авіація</a:t>
            </a:r>
            <a:r>
              <a:rPr lang="ru-RU" sz="3200" dirty="0" smtClean="0"/>
              <a:t>?</a:t>
            </a:r>
            <a:endParaRPr lang="en-US" sz="3200" dirty="0"/>
          </a:p>
          <a:p>
            <a:pPr marL="137160" lvl="0" indent="0" algn="ctr">
              <a:buNone/>
            </a:pPr>
            <a:endParaRPr lang="ru-RU" sz="3200" dirty="0" smtClean="0">
              <a:hlinkClick r:id="rId2" action="ppaction://hlinksldjump"/>
            </a:endParaRPr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 </a:t>
            </a:r>
            <a:r>
              <a:rPr lang="ru-RU" sz="3200" dirty="0">
                <a:hlinkClick r:id="rId2" action="ppaction://hlinksldjump"/>
              </a:rPr>
              <a:t>(Для </a:t>
            </a:r>
            <a:r>
              <a:rPr lang="ru-RU" sz="3200" dirty="0" err="1">
                <a:hlinkClick r:id="rId2" action="ppaction://hlinksldjump"/>
              </a:rPr>
              <a:t>гасіння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лісових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 smtClean="0">
                <a:hlinkClick r:id="rId2" action="ppaction://hlinksldjump"/>
              </a:rPr>
              <a:t>пожеж</a:t>
            </a:r>
            <a:r>
              <a:rPr lang="ru-RU" sz="3200" dirty="0" smtClean="0">
                <a:hlinkClick r:id="rId2" action="ppaction://hlinksldjump"/>
              </a:rPr>
              <a:t>)</a:t>
            </a:r>
            <a:endParaRPr lang="ru-RU" sz="3200" dirty="0" smtClean="0"/>
          </a:p>
          <a:p>
            <a:pPr marL="137160" lvl="0" indent="0">
              <a:buNone/>
            </a:pPr>
            <a:endParaRPr lang="ru-RU" sz="2200" dirty="0" smtClean="0"/>
          </a:p>
          <a:p>
            <a:pPr marL="137160" lvl="0" indent="0">
              <a:buNone/>
            </a:pPr>
            <a:endParaRPr lang="ru-RU" sz="2200" dirty="0" smtClean="0"/>
          </a:p>
          <a:p>
            <a:pPr marL="13716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4997861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3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err="1" smtClean="0"/>
              <a:t>Академію</a:t>
            </a:r>
            <a:r>
              <a:rPr lang="ru-RU" sz="3200" dirty="0" smtClean="0"/>
              <a:t> </a:t>
            </a:r>
            <a:r>
              <a:rPr lang="ru-RU" sz="3200" dirty="0" err="1"/>
              <a:t>Нафтохімічної</a:t>
            </a:r>
            <a:r>
              <a:rPr lang="ru-RU" sz="3200" dirty="0"/>
              <a:t> і </a:t>
            </a:r>
            <a:r>
              <a:rPr lang="ru-RU" sz="3200" dirty="0" err="1"/>
              <a:t>газової</a:t>
            </a:r>
            <a:r>
              <a:rPr lang="ru-RU" sz="3200" dirty="0"/>
              <a:t> </a:t>
            </a:r>
            <a:r>
              <a:rPr lang="ru-RU" sz="3200" dirty="0" err="1"/>
              <a:t>промисловості</a:t>
            </a:r>
            <a:r>
              <a:rPr lang="ru-RU" sz="3200" dirty="0"/>
              <a:t> </a:t>
            </a:r>
            <a:r>
              <a:rPr lang="ru-RU" sz="3200" dirty="0" err="1"/>
              <a:t>імені</a:t>
            </a:r>
            <a:r>
              <a:rPr lang="ru-RU" sz="3200" dirty="0"/>
              <a:t> </a:t>
            </a:r>
            <a:r>
              <a:rPr lang="ru-RU" sz="3200" dirty="0" err="1"/>
              <a:t>Губкіна</a:t>
            </a:r>
            <a:r>
              <a:rPr lang="ru-RU" sz="3200" dirty="0"/>
              <a:t> </a:t>
            </a:r>
            <a:r>
              <a:rPr lang="ru-RU" sz="3200" dirty="0" err="1"/>
              <a:t>студенти</a:t>
            </a:r>
            <a:r>
              <a:rPr lang="ru-RU" sz="3200" dirty="0"/>
              <a:t> </a:t>
            </a:r>
            <a:r>
              <a:rPr lang="ru-RU" sz="3200" dirty="0" err="1"/>
              <a:t>здавна</a:t>
            </a:r>
            <a:r>
              <a:rPr lang="ru-RU" sz="3200" dirty="0"/>
              <a:t> </a:t>
            </a:r>
            <a:r>
              <a:rPr lang="ru-RU" sz="3200" dirty="0" err="1"/>
              <a:t>іменують</a:t>
            </a:r>
            <a:r>
              <a:rPr lang="ru-RU" sz="3200" dirty="0"/>
              <a:t> </a:t>
            </a:r>
            <a:r>
              <a:rPr lang="ru-RU" sz="3200" dirty="0" smtClean="0"/>
              <a:t>на </a:t>
            </a:r>
            <a:r>
              <a:rPr lang="ru-RU" sz="3200" dirty="0"/>
              <a:t>честь </a:t>
            </a:r>
            <a:r>
              <a:rPr lang="ru-RU" sz="3200" dirty="0" err="1" smtClean="0"/>
              <a:t>вогненебезпечного</a:t>
            </a:r>
            <a:r>
              <a:rPr lang="ru-RU" sz="3200" dirty="0" smtClean="0"/>
              <a:t> </a:t>
            </a:r>
            <a:r>
              <a:rPr lang="ru-RU" sz="3200" dirty="0" err="1"/>
              <a:t>побутового</a:t>
            </a:r>
            <a:r>
              <a:rPr lang="ru-RU" sz="3200" dirty="0"/>
              <a:t> </a:t>
            </a:r>
            <a:r>
              <a:rPr lang="ru-RU" sz="3200" dirty="0" err="1"/>
              <a:t>приладу</a:t>
            </a:r>
            <a:r>
              <a:rPr lang="ru-RU" sz="3200" dirty="0"/>
              <a:t>. Як же? </a:t>
            </a:r>
            <a:endParaRPr lang="ru-RU" sz="3200" dirty="0" smtClean="0"/>
          </a:p>
          <a:p>
            <a:pPr marL="137160" lvl="0" indent="0" algn="ctr">
              <a:buNone/>
            </a:pPr>
            <a:endParaRPr lang="ru-RU" sz="3200" dirty="0" smtClean="0">
              <a:hlinkClick r:id="rId2" action="ppaction://hlinksldjump"/>
            </a:endParaRPr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(Керосинка)</a:t>
            </a:r>
            <a:endParaRPr lang="ru-RU" sz="3200" dirty="0" smtClean="0"/>
          </a:p>
          <a:p>
            <a:pPr marL="137160" lvl="0" indent="0">
              <a:buNone/>
            </a:pPr>
            <a:endParaRPr lang="ru-RU" sz="2200" dirty="0" smtClean="0"/>
          </a:p>
          <a:p>
            <a:pPr marL="13716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223416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endParaRPr lang="en-US" sz="3200" dirty="0"/>
          </a:p>
          <a:p>
            <a:pPr marL="137160" lvl="0" indent="0">
              <a:buNone/>
            </a:pPr>
            <a:r>
              <a:rPr lang="ru-RU" sz="3200" dirty="0" smtClean="0"/>
              <a:t>Як </a:t>
            </a:r>
            <a:r>
              <a:rPr lang="ru-RU" sz="3200" dirty="0" err="1"/>
              <a:t>говорять</a:t>
            </a:r>
            <a:r>
              <a:rPr lang="ru-RU" sz="3200" dirty="0"/>
              <a:t> про </a:t>
            </a:r>
            <a:r>
              <a:rPr lang="ru-RU" sz="3200" dirty="0" err="1"/>
              <a:t>небезпеку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загрожує</a:t>
            </a:r>
            <a:r>
              <a:rPr lang="ru-RU" sz="3200" dirty="0"/>
              <a:t> з </a:t>
            </a:r>
            <a:r>
              <a:rPr lang="ru-RU" sz="3200" dirty="0" err="1"/>
              <a:t>двох</a:t>
            </a:r>
            <a:r>
              <a:rPr lang="ru-RU" sz="3200" dirty="0"/>
              <a:t> </a:t>
            </a:r>
            <a:r>
              <a:rPr lang="ru-RU" sz="3200" dirty="0" err="1"/>
              <a:t>сторін</a:t>
            </a:r>
            <a:r>
              <a:rPr lang="ru-RU" sz="3200" dirty="0"/>
              <a:t>? </a:t>
            </a:r>
            <a:endParaRPr lang="ru-RU" sz="3200" dirty="0" smtClean="0"/>
          </a:p>
          <a:p>
            <a:pPr marL="137160" lvl="0" indent="0" algn="ctr">
              <a:buNone/>
            </a:pPr>
            <a:endParaRPr lang="ru-RU" sz="3200" dirty="0" smtClean="0">
              <a:hlinkClick r:id="rId2" action="ppaction://hlinksldjump"/>
            </a:endParaRPr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 err="1">
                <a:hlinkClick r:id="rId2" action="ppaction://hlinksldjump"/>
              </a:rPr>
              <a:t>Між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>
                <a:hlinkClick r:id="rId2" action="ppaction://hlinksldjump"/>
              </a:rPr>
              <a:t>двох</a:t>
            </a:r>
            <a:r>
              <a:rPr lang="ru-RU" sz="3200" dirty="0">
                <a:hlinkClick r:id="rId2" action="ppaction://hlinksldjump"/>
              </a:rPr>
              <a:t> </a:t>
            </a:r>
            <a:r>
              <a:rPr lang="ru-RU" sz="3200" dirty="0" err="1" smtClean="0">
                <a:hlinkClick r:id="rId2" action="ppaction://hlinksldjump"/>
              </a:rPr>
              <a:t>вогнів</a:t>
            </a:r>
            <a:r>
              <a:rPr lang="ru-RU" sz="3200" dirty="0" smtClean="0">
                <a:hlinkClick r:id="rId2" action="ppaction://hlinksldjump"/>
              </a:rPr>
              <a:t>)</a:t>
            </a:r>
            <a:endParaRPr lang="ru-RU" sz="3200" dirty="0" smtClean="0"/>
          </a:p>
          <a:p>
            <a:pPr marL="137160" lvl="0" indent="0">
              <a:buNone/>
            </a:pPr>
            <a:endParaRPr lang="ru-RU" sz="2200" dirty="0" smtClean="0"/>
          </a:p>
          <a:p>
            <a:pPr marL="13716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4882339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Запитання </a:t>
            </a:r>
            <a:r>
              <a:rPr lang="en-US" sz="3600" dirty="0" smtClean="0"/>
              <a:t>5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Autofit/>
          </a:bodyPr>
          <a:lstStyle/>
          <a:p>
            <a:pPr marL="137160" lvl="0" indent="0">
              <a:buNone/>
            </a:pPr>
            <a:endParaRPr lang="ru-RU" sz="3200" dirty="0" smtClean="0"/>
          </a:p>
          <a:p>
            <a:pPr marL="137160" lvl="0" indent="0">
              <a:buNone/>
            </a:pPr>
            <a:r>
              <a:rPr lang="ru-RU" sz="3200" dirty="0" smtClean="0"/>
              <a:t>З </a:t>
            </a:r>
            <a:r>
              <a:rPr lang="ru-RU" sz="3200" dirty="0" err="1"/>
              <a:t>якого</a:t>
            </a:r>
            <a:r>
              <a:rPr lang="ru-RU" sz="3200" dirty="0"/>
              <a:t> дерева </a:t>
            </a:r>
            <a:r>
              <a:rPr lang="ru-RU" sz="3200" dirty="0" err="1"/>
              <a:t>роблять</a:t>
            </a:r>
            <a:r>
              <a:rPr lang="ru-RU" sz="3200" dirty="0"/>
              <a:t> </a:t>
            </a:r>
            <a:r>
              <a:rPr lang="ru-RU" sz="3200" dirty="0" err="1"/>
              <a:t>сірники</a:t>
            </a:r>
            <a:r>
              <a:rPr lang="ru-RU" sz="3200" dirty="0"/>
              <a:t>? </a:t>
            </a:r>
            <a:endParaRPr lang="ru-RU" sz="3200" dirty="0" smtClean="0"/>
          </a:p>
          <a:p>
            <a:pPr marL="137160" lvl="0" indent="0" algn="ctr">
              <a:buNone/>
            </a:pPr>
            <a:endParaRPr lang="ru-RU" sz="3200" dirty="0" smtClean="0">
              <a:hlinkClick r:id="rId2" action="ppaction://hlinksldjump"/>
            </a:endParaRPr>
          </a:p>
          <a:p>
            <a:pPr marL="137160" lvl="0" indent="0" algn="ctr">
              <a:buNone/>
            </a:pPr>
            <a:r>
              <a:rPr lang="ru-RU" sz="3200" dirty="0" smtClean="0">
                <a:hlinkClick r:id="rId2" action="ppaction://hlinksldjump"/>
              </a:rPr>
              <a:t>(</a:t>
            </a:r>
            <a:r>
              <a:rPr lang="ru-RU" sz="3200" dirty="0" err="1" smtClean="0">
                <a:hlinkClick r:id="rId2" action="ppaction://hlinksldjump"/>
              </a:rPr>
              <a:t>Осика</a:t>
            </a:r>
            <a:r>
              <a:rPr lang="ru-RU" sz="3200" dirty="0" smtClean="0">
                <a:hlinkClick r:id="rId2" action="ppaction://hlinksldjump"/>
              </a:rPr>
              <a:t>)</a:t>
            </a:r>
            <a:endParaRPr lang="ru-RU" sz="3200" dirty="0" smtClean="0"/>
          </a:p>
          <a:p>
            <a:pPr marL="137160" lvl="0" indent="0">
              <a:buNone/>
            </a:pPr>
            <a:endParaRPr lang="ru-RU" sz="2200" dirty="0" smtClean="0"/>
          </a:p>
          <a:p>
            <a:pPr marL="13716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9866088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1650</TotalTime>
  <Words>1044</Words>
  <Application>Microsoft Office PowerPoint</Application>
  <PresentationFormat>Экран (4:3)</PresentationFormat>
  <Paragraphs>350</Paragraphs>
  <Slides>34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Апекс</vt:lpstr>
      <vt:lpstr>Вікторина – змагання «вогнеборці»</vt:lpstr>
      <vt:lpstr>Епіграф: «Біда з вогнем, але і без вогню біда»</vt:lpstr>
      <vt:lpstr>«ВОГНЕБОРЦІ»</vt:lpstr>
      <vt:lpstr>Раунд 1. «Запитання-відповідь»</vt:lpstr>
      <vt:lpstr>Запитання 1</vt:lpstr>
      <vt:lpstr>Запитання 2</vt:lpstr>
      <vt:lpstr>Запитання 3</vt:lpstr>
      <vt:lpstr>Запитання 4</vt:lpstr>
      <vt:lpstr>Запитання 5</vt:lpstr>
      <vt:lpstr>Запитання 6</vt:lpstr>
      <vt:lpstr>Запитання 7</vt:lpstr>
      <vt:lpstr>Запитання 8</vt:lpstr>
      <vt:lpstr>Запитання 9</vt:lpstr>
      <vt:lpstr>Запитання 10</vt:lpstr>
      <vt:lpstr>Запитання 11</vt:lpstr>
      <vt:lpstr>Запитання 12</vt:lpstr>
      <vt:lpstr>Запитання 13</vt:lpstr>
      <vt:lpstr>Запитання 14</vt:lpstr>
      <vt:lpstr>Запитання 15</vt:lpstr>
      <vt:lpstr>Запитання 16</vt:lpstr>
      <vt:lpstr>Запитання 17</vt:lpstr>
      <vt:lpstr>Запитання 18</vt:lpstr>
      <vt:lpstr>Запитання 19</vt:lpstr>
      <vt:lpstr>Запитання 20</vt:lpstr>
      <vt:lpstr>Раунд 2. Кросворд «Відгадай слово»</vt:lpstr>
      <vt:lpstr>Запитання до кросворду</vt:lpstr>
      <vt:lpstr>Раунд 3. Конкурс капітанів  «Виберіть відповідь»</vt:lpstr>
      <vt:lpstr>Раунд 4. «Дай знаку назву»</vt:lpstr>
      <vt:lpstr>Раунд 4. «Дай знаку назву»</vt:lpstr>
      <vt:lpstr>Раунд 4. «Дай знаку назву»</vt:lpstr>
      <vt:lpstr>Раунд 4. «Дай знаку назву»</vt:lpstr>
      <vt:lpstr>Раунд 4. «Дай знаку назву»</vt:lpstr>
      <vt:lpstr>Раунд 5. «Порівняй та оціни»</vt:lpstr>
      <vt:lpstr>Вітаємо переможців!!!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Вікторина – змагання «вогнеборці»</dc:title>
  <dc:creator>User</dc:creator>
  <cp:lastModifiedBy>User</cp:lastModifiedBy>
  <cp:revision>74</cp:revision>
  <dcterms:created xsi:type="dcterms:W3CDTF">2017-03-19T09:19:54Z</dcterms:created>
  <dcterms:modified xsi:type="dcterms:W3CDTF">2017-04-01T18:47:01Z</dcterms:modified>
</cp:coreProperties>
</file>