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2192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Херсонщина в роки Другої світової війни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 descr="Ніколи_Знову_02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191000"/>
            <a:ext cx="4648200" cy="1935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В 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28600" y="228600"/>
            <a:ext cx="8534400" cy="6172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 Карта окупаційних територі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200" y="0"/>
            <a:ext cx="93242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План «ОСТ» - </a:t>
            </a:r>
            <a:r>
              <a:rPr lang="ru-RU" dirty="0" err="1" smtClean="0"/>
              <a:t>таємний</a:t>
            </a:r>
            <a:r>
              <a:rPr lang="ru-RU" dirty="0" smtClean="0"/>
              <a:t> план уряду </a:t>
            </a:r>
            <a:r>
              <a:rPr lang="ru-RU" dirty="0" err="1" smtClean="0"/>
              <a:t>Третього</a:t>
            </a:r>
            <a:r>
              <a:rPr lang="ru-RU" dirty="0" smtClean="0"/>
              <a:t> Рейху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земель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колонізації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перемоги над </a:t>
            </a:r>
            <a:r>
              <a:rPr lang="ru-RU" dirty="0" err="1" smtClean="0"/>
              <a:t>СРСР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акат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886200" cy="5757333"/>
          </a:xfrm>
          <a:prstGeom prst="rect">
            <a:avLst/>
          </a:prstGeom>
        </p:spPr>
      </p:pic>
      <p:pic>
        <p:nvPicPr>
          <p:cNvPr id="5" name="Рисунок 4" descr="плакат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575" y="0"/>
            <a:ext cx="4162425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акат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4318000" cy="6282690"/>
          </a:xfrm>
          <a:prstGeom prst="rect">
            <a:avLst/>
          </a:prstGeom>
        </p:spPr>
      </p:pic>
      <p:pic>
        <p:nvPicPr>
          <p:cNvPr id="5" name="Рисунок 4" descr="плакат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800"/>
            <a:ext cx="3943350" cy="56213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в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8202684" cy="452516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1 Фото наказ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312" y="638175"/>
            <a:ext cx="4143375" cy="55816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2. Фото жерт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083769" cy="56762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1"/>
            <a:ext cx="8915400" cy="18483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00" y="1752600"/>
            <a:ext cx="4873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Arial Black" pitchFamily="34" charset="0"/>
              </a:rPr>
              <a:t>3. Рух </a:t>
            </a:r>
            <a:r>
              <a:rPr lang="uk-UA" sz="4000" b="1" dirty="0" smtClean="0">
                <a:latin typeface="Arial Black" pitchFamily="34" charset="0"/>
              </a:rPr>
              <a:t>Опору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4862" y="3124200"/>
            <a:ext cx="8748138" cy="5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3105835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Arial Black" pitchFamily="34" charset="0"/>
              </a:rPr>
              <a:t>4. Звільнення </a:t>
            </a:r>
            <a:r>
              <a:rPr lang="uk-UA" sz="3600" b="1" dirty="0" smtClean="0">
                <a:latin typeface="Arial Black" pitchFamily="34" charset="0"/>
              </a:rPr>
              <a:t>Херсонщини від окупантів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 Карта звільненн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 Карта звільнення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2833" y="0"/>
            <a:ext cx="49583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 7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066800" y="609600"/>
            <a:ext cx="7115175" cy="53954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з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066800" y="685800"/>
            <a:ext cx="7105650" cy="47069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 Фото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28600"/>
            <a:ext cx="3757613" cy="5038945"/>
          </a:xfrm>
          <a:prstGeom prst="rect">
            <a:avLst/>
          </a:prstGeom>
        </p:spPr>
      </p:pic>
      <p:pic>
        <p:nvPicPr>
          <p:cNvPr id="5" name="Рисунок 4" descr="Screenshot_3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914400" y="762000"/>
            <a:ext cx="4327399" cy="3005138"/>
          </a:xfrm>
          <a:prstGeom prst="rect">
            <a:avLst/>
          </a:prstGeom>
        </p:spPr>
      </p:pic>
      <p:pic>
        <p:nvPicPr>
          <p:cNvPr id="6" name="Рисунок 5" descr="Screenshot_4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1828800" y="3562350"/>
            <a:ext cx="5143500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ПЛАН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latin typeface="Arial Black" pitchFamily="34" charset="0"/>
              </a:rPr>
              <a:t>1</a:t>
            </a:r>
            <a:r>
              <a:rPr lang="uk-UA" b="1" dirty="0" smtClean="0">
                <a:latin typeface="Arial Black" pitchFamily="34" charset="0"/>
              </a:rPr>
              <a:t>. Загарбання </a:t>
            </a:r>
            <a:r>
              <a:rPr lang="uk-UA" b="1" dirty="0" smtClean="0">
                <a:latin typeface="Arial Black" pitchFamily="34" charset="0"/>
              </a:rPr>
              <a:t>Херсонщини Німеччиною</a:t>
            </a:r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uk-UA" b="1" dirty="0" smtClean="0">
                <a:latin typeface="Arial Black" pitchFamily="34" charset="0"/>
              </a:rPr>
              <a:t>2</a:t>
            </a:r>
            <a:r>
              <a:rPr lang="uk-UA" b="1" dirty="0" smtClean="0">
                <a:latin typeface="Arial Black" pitchFamily="34" charset="0"/>
              </a:rPr>
              <a:t>. Окупаційний </a:t>
            </a:r>
            <a:r>
              <a:rPr lang="uk-UA" b="1" dirty="0" smtClean="0">
                <a:latin typeface="Arial Black" pitchFamily="34" charset="0"/>
              </a:rPr>
              <a:t>режим. Голокост</a:t>
            </a:r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uk-UA" b="1" dirty="0" smtClean="0">
                <a:latin typeface="Arial Black" pitchFamily="34" charset="0"/>
              </a:rPr>
              <a:t>3</a:t>
            </a:r>
            <a:r>
              <a:rPr lang="uk-UA" b="1" dirty="0" smtClean="0">
                <a:latin typeface="Arial Black" pitchFamily="34" charset="0"/>
              </a:rPr>
              <a:t>. Рух </a:t>
            </a:r>
            <a:r>
              <a:rPr lang="uk-UA" b="1" dirty="0" smtClean="0">
                <a:latin typeface="Arial Black" pitchFamily="34" charset="0"/>
              </a:rPr>
              <a:t>Опору</a:t>
            </a:r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uk-UA" b="1" dirty="0" smtClean="0">
                <a:latin typeface="Arial Black" pitchFamily="34" charset="0"/>
              </a:rPr>
              <a:t>4</a:t>
            </a:r>
            <a:r>
              <a:rPr lang="uk-UA" b="1" dirty="0" smtClean="0">
                <a:latin typeface="Arial Black" pitchFamily="34" charset="0"/>
              </a:rPr>
              <a:t>. Звільнення </a:t>
            </a:r>
            <a:r>
              <a:rPr lang="uk-UA" b="1" dirty="0" smtClean="0">
                <a:latin typeface="Arial Black" pitchFamily="34" charset="0"/>
              </a:rPr>
              <a:t>Херсонщини від окупантів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1066801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b="1" dirty="0" smtClean="0">
                <a:latin typeface="Arial Black" pitchFamily="34" charset="0"/>
              </a:rPr>
              <a:t>1. Загарбання Херсонщини Німеччиною</a:t>
            </a:r>
            <a:endParaRPr lang="ru-RU" sz="3200" b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 Карта наступ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269"/>
            <a:ext cx="9144000" cy="67254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228600"/>
            <a:ext cx="3381375" cy="1209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81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Наступ на територію Херсонщини здійснювала __________________</a:t>
            </a:r>
            <a:endParaRPr lang="ru-RU" dirty="0"/>
          </a:p>
        </p:txBody>
      </p:sp>
      <p:sp>
        <p:nvSpPr>
          <p:cNvPr id="6" name="Круговая стрелка 5"/>
          <p:cNvSpPr/>
          <p:nvPr/>
        </p:nvSpPr>
        <p:spPr>
          <a:xfrm rot="7369874">
            <a:off x="4053005" y="1104384"/>
            <a:ext cx="1842042" cy="1219317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1981200"/>
            <a:ext cx="41148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19 серпня німці зайняли ____________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228600"/>
            <a:ext cx="41148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Наступ на територію Херсонщини здійснювала __________________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520349">
            <a:off x="1478052" y="2978395"/>
            <a:ext cx="6096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056935">
            <a:off x="2546937" y="2978801"/>
            <a:ext cx="6096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7200" y="4038600"/>
            <a:ext cx="3733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Наступні удари німці завдали у напрямку </a:t>
            </a:r>
            <a:r>
              <a:rPr lang="uk-UA" dirty="0" err="1" smtClean="0"/>
              <a:t>Берислава</a:t>
            </a:r>
            <a:r>
              <a:rPr lang="uk-UA" dirty="0" smtClean="0"/>
              <a:t> та __________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457700" y="3848100"/>
            <a:ext cx="6096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38800" y="3657600"/>
            <a:ext cx="29718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Херсонщина стала плацдармом для наступу на _________</a:t>
            </a:r>
            <a:endParaRPr lang="ru-RU" dirty="0"/>
          </a:p>
        </p:txBody>
      </p:sp>
      <p:pic>
        <p:nvPicPr>
          <p:cNvPr id="15" name="Рисунок 14" descr="Полуостров_Кры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572000"/>
            <a:ext cx="3121158" cy="203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1 Карта наступу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000"/>
            <a:ext cx="9144000" cy="720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9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2. Окупаційний </a:t>
            </a:r>
            <a:r>
              <a:rPr lang="uk-UA" sz="3600" b="1" dirty="0" smtClean="0">
                <a:latin typeface="Arial Black" pitchFamily="34" charset="0"/>
              </a:rPr>
              <a:t>режим. Голокост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107</Words>
  <Application>Microsoft Office PowerPoint</Application>
  <PresentationFormat>Экран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ПЛАН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Тарас Букрєєв</dc:creator>
  <cp:lastModifiedBy>Taras Bukreev</cp:lastModifiedBy>
  <cp:revision>3</cp:revision>
  <dcterms:created xsi:type="dcterms:W3CDTF">2020-09-30T06:30:55Z</dcterms:created>
  <dcterms:modified xsi:type="dcterms:W3CDTF">2020-10-04T15:20:39Z</dcterms:modified>
</cp:coreProperties>
</file>